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7" r:id="rId2"/>
    <p:sldId id="285" r:id="rId3"/>
    <p:sldId id="284" r:id="rId4"/>
    <p:sldId id="272" r:id="rId5"/>
    <p:sldId id="260" r:id="rId6"/>
    <p:sldId id="286" r:id="rId7"/>
    <p:sldId id="280" r:id="rId8"/>
    <p:sldId id="281" r:id="rId9"/>
    <p:sldId id="273" r:id="rId10"/>
    <p:sldId id="274" r:id="rId11"/>
    <p:sldId id="271" r:id="rId12"/>
    <p:sldId id="275" r:id="rId13"/>
    <p:sldId id="262" r:id="rId14"/>
    <p:sldId id="263" r:id="rId15"/>
    <p:sldId id="287" r:id="rId16"/>
    <p:sldId id="264" r:id="rId17"/>
    <p:sldId id="265" r:id="rId18"/>
    <p:sldId id="266" r:id="rId19"/>
    <p:sldId id="267" r:id="rId20"/>
    <p:sldId id="268" r:id="rId21"/>
    <p:sldId id="269" r:id="rId22"/>
    <p:sldId id="270" r:id="rId23"/>
    <p:sldId id="276" r:id="rId24"/>
    <p:sldId id="277" r:id="rId25"/>
    <p:sldId id="278" r:id="rId26"/>
    <p:sldId id="279" r:id="rId27"/>
    <p:sldId id="283" r:id="rId28"/>
    <p:sldId id="288" r:id="rId29"/>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75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F3C41D-1B0B-48D5-BCA9-AC0B0D32F95E}" type="doc">
      <dgm:prSet loTypeId="urn:microsoft.com/office/officeart/2005/8/layout/target1" loCatId="relationship" qsTypeId="urn:microsoft.com/office/officeart/2005/8/quickstyle/simple1" qsCatId="simple" csTypeId="urn:microsoft.com/office/officeart/2005/8/colors/accent1_2" csCatId="accent1" phldr="1"/>
      <dgm:spPr/>
    </dgm:pt>
    <dgm:pt modelId="{9DA89DF0-4181-4906-8952-3994F5437633}">
      <dgm:prSet phldrT="[Text]" custT="1"/>
      <dgm:spPr/>
      <dgm:t>
        <a:bodyPr/>
        <a:lstStyle/>
        <a:p>
          <a:pPr algn="just"/>
          <a:r>
            <a:rPr lang="en-US" sz="1500" dirty="0" smtClean="0"/>
            <a:t>Dispatch of goods for </a:t>
          </a:r>
          <a:r>
            <a:rPr lang="en-US" sz="1500" b="1" u="sng" dirty="0" smtClean="0"/>
            <a:t>delivery</a:t>
          </a:r>
          <a:r>
            <a:rPr lang="en-US" sz="1500" b="0" u="none" dirty="0" smtClean="0"/>
            <a:t> </a:t>
          </a:r>
          <a:r>
            <a:rPr lang="en-US" sz="1500" dirty="0" smtClean="0"/>
            <a:t>by the supplier</a:t>
          </a:r>
          <a:endParaRPr lang="en-IN" sz="1500" dirty="0"/>
        </a:p>
      </dgm:t>
    </dgm:pt>
    <dgm:pt modelId="{31513E0E-5A3A-4108-BBAB-9C3AC41A05E1}" type="parTrans" cxnId="{BA2A379A-0161-4D9D-A4BC-BFECBA8802F5}">
      <dgm:prSet/>
      <dgm:spPr/>
      <dgm:t>
        <a:bodyPr/>
        <a:lstStyle/>
        <a:p>
          <a:endParaRPr lang="en-IN"/>
        </a:p>
      </dgm:t>
    </dgm:pt>
    <dgm:pt modelId="{AF7FC732-9EF9-4FE1-870E-0CA6E138E1CA}" type="sibTrans" cxnId="{BA2A379A-0161-4D9D-A4BC-BFECBA8802F5}">
      <dgm:prSet/>
      <dgm:spPr/>
      <dgm:t>
        <a:bodyPr/>
        <a:lstStyle/>
        <a:p>
          <a:endParaRPr lang="en-IN"/>
        </a:p>
      </dgm:t>
    </dgm:pt>
    <dgm:pt modelId="{EFC03291-BB42-4A64-A81A-6DB05DCE7EF8}">
      <dgm:prSet phldrT="[Text]" custT="1"/>
      <dgm:spPr/>
      <dgm:t>
        <a:bodyPr/>
        <a:lstStyle/>
        <a:p>
          <a:pPr algn="just"/>
          <a:r>
            <a:rPr lang="en-US" sz="1500" dirty="0" smtClean="0"/>
            <a:t>Collection of goods by the recipient</a:t>
          </a:r>
          <a:endParaRPr lang="en-IN" sz="1500" dirty="0"/>
        </a:p>
      </dgm:t>
    </dgm:pt>
    <dgm:pt modelId="{0051447F-8BBE-4BF1-9A9D-D195142E5189}" type="parTrans" cxnId="{EA7A9A8C-8A96-4DA1-9659-6607C34811F2}">
      <dgm:prSet/>
      <dgm:spPr/>
      <dgm:t>
        <a:bodyPr/>
        <a:lstStyle/>
        <a:p>
          <a:endParaRPr lang="en-IN"/>
        </a:p>
      </dgm:t>
    </dgm:pt>
    <dgm:pt modelId="{16230DF1-F05D-44DD-A27E-AAFC48999ECE}" type="sibTrans" cxnId="{EA7A9A8C-8A96-4DA1-9659-6607C34811F2}">
      <dgm:prSet/>
      <dgm:spPr/>
      <dgm:t>
        <a:bodyPr/>
        <a:lstStyle/>
        <a:p>
          <a:endParaRPr lang="en-IN"/>
        </a:p>
      </dgm:t>
    </dgm:pt>
    <dgm:pt modelId="{5BD55E22-4893-4D1B-8A71-2B6B4DADFA0B}">
      <dgm:prSet phldrT="[Text]" custT="1"/>
      <dgm:spPr/>
      <dgm:t>
        <a:bodyPr/>
        <a:lstStyle/>
        <a:p>
          <a:pPr algn="just"/>
          <a:r>
            <a:rPr lang="en-US" sz="1500" dirty="0" smtClean="0"/>
            <a:t>Invoicing should not be delayed till the goods reach destination</a:t>
          </a:r>
          <a:endParaRPr lang="en-IN" sz="1500" dirty="0"/>
        </a:p>
      </dgm:t>
    </dgm:pt>
    <dgm:pt modelId="{D8C42C3F-2EF1-4940-860B-E95E74ABCF91}" type="parTrans" cxnId="{257A2BF3-B196-42BF-A408-8856417F01AE}">
      <dgm:prSet/>
      <dgm:spPr/>
      <dgm:t>
        <a:bodyPr/>
        <a:lstStyle/>
        <a:p>
          <a:endParaRPr lang="en-IN"/>
        </a:p>
      </dgm:t>
    </dgm:pt>
    <dgm:pt modelId="{85C6A014-BC19-48FD-8F1A-993B7CD191A6}" type="sibTrans" cxnId="{257A2BF3-B196-42BF-A408-8856417F01AE}">
      <dgm:prSet/>
      <dgm:spPr/>
      <dgm:t>
        <a:bodyPr/>
        <a:lstStyle/>
        <a:p>
          <a:endParaRPr lang="en-IN"/>
        </a:p>
      </dgm:t>
    </dgm:pt>
    <dgm:pt modelId="{2E16A02E-173F-42D3-B373-49BBE360F6C3}">
      <dgm:prSet phldrT="[Text]" custT="1"/>
      <dgm:spPr/>
      <dgm:t>
        <a:bodyPr/>
        <a:lstStyle/>
        <a:p>
          <a:pPr algn="just"/>
          <a:r>
            <a:rPr lang="en-US" sz="1500" dirty="0" smtClean="0">
              <a:solidFill>
                <a:srgbClr val="FF0000"/>
              </a:solidFill>
            </a:rPr>
            <a:t>Goods must be in a deliverable state; Mere removal of goods for assembly at customers place does not become removal. Is this statement correct ??</a:t>
          </a:r>
          <a:endParaRPr lang="en-IN" sz="1500" dirty="0">
            <a:solidFill>
              <a:srgbClr val="FF0000"/>
            </a:solidFill>
          </a:endParaRPr>
        </a:p>
      </dgm:t>
    </dgm:pt>
    <dgm:pt modelId="{09F50A3B-8E26-4F96-B66A-D3F9D6BCF502}" type="parTrans" cxnId="{E2142BFE-FC8B-48FE-BE35-F28FDE80F773}">
      <dgm:prSet/>
      <dgm:spPr/>
      <dgm:t>
        <a:bodyPr/>
        <a:lstStyle/>
        <a:p>
          <a:endParaRPr lang="en-IN"/>
        </a:p>
      </dgm:t>
    </dgm:pt>
    <dgm:pt modelId="{8CD04571-4A5F-47FB-BD9C-8CBD04B34AE7}" type="sibTrans" cxnId="{E2142BFE-FC8B-48FE-BE35-F28FDE80F773}">
      <dgm:prSet/>
      <dgm:spPr/>
      <dgm:t>
        <a:bodyPr/>
        <a:lstStyle/>
        <a:p>
          <a:endParaRPr lang="en-IN"/>
        </a:p>
      </dgm:t>
    </dgm:pt>
    <dgm:pt modelId="{13E6A609-A722-48E1-AEE3-0126B9FBF100}" type="pres">
      <dgm:prSet presAssocID="{56F3C41D-1B0B-48D5-BCA9-AC0B0D32F95E}" presName="composite" presStyleCnt="0">
        <dgm:presLayoutVars>
          <dgm:chMax val="5"/>
          <dgm:dir/>
          <dgm:resizeHandles val="exact"/>
        </dgm:presLayoutVars>
      </dgm:prSet>
      <dgm:spPr/>
    </dgm:pt>
    <dgm:pt modelId="{5EF0EC36-6BF3-4544-9BAD-61ED1885C831}" type="pres">
      <dgm:prSet presAssocID="{9DA89DF0-4181-4906-8952-3994F5437633}" presName="circle1" presStyleLbl="lnNode1" presStyleIdx="0" presStyleCnt="4"/>
      <dgm:spPr/>
    </dgm:pt>
    <dgm:pt modelId="{62574F65-9950-4B1E-A570-018097547996}" type="pres">
      <dgm:prSet presAssocID="{9DA89DF0-4181-4906-8952-3994F5437633}" presName="text1" presStyleLbl="revTx" presStyleIdx="0" presStyleCnt="4">
        <dgm:presLayoutVars>
          <dgm:bulletEnabled val="1"/>
        </dgm:presLayoutVars>
      </dgm:prSet>
      <dgm:spPr/>
      <dgm:t>
        <a:bodyPr/>
        <a:lstStyle/>
        <a:p>
          <a:endParaRPr lang="en-IN"/>
        </a:p>
      </dgm:t>
    </dgm:pt>
    <dgm:pt modelId="{AA9E7D59-4CD5-48D5-A6C4-82489F3BC34B}" type="pres">
      <dgm:prSet presAssocID="{9DA89DF0-4181-4906-8952-3994F5437633}" presName="line1" presStyleLbl="callout" presStyleIdx="0" presStyleCnt="8"/>
      <dgm:spPr/>
    </dgm:pt>
    <dgm:pt modelId="{4BB2F084-3D34-4783-945E-C4A257B5D515}" type="pres">
      <dgm:prSet presAssocID="{9DA89DF0-4181-4906-8952-3994F5437633}" presName="d1" presStyleLbl="callout" presStyleIdx="1" presStyleCnt="8"/>
      <dgm:spPr/>
    </dgm:pt>
    <dgm:pt modelId="{9A90CC6E-6410-4C0D-A463-5490B7F9EA7E}" type="pres">
      <dgm:prSet presAssocID="{EFC03291-BB42-4A64-A81A-6DB05DCE7EF8}" presName="circle2" presStyleLbl="lnNode1" presStyleIdx="1" presStyleCnt="4"/>
      <dgm:spPr/>
    </dgm:pt>
    <dgm:pt modelId="{79AD2395-9A08-4F5B-8714-F3D47ADC142A}" type="pres">
      <dgm:prSet presAssocID="{EFC03291-BB42-4A64-A81A-6DB05DCE7EF8}" presName="text2" presStyleLbl="revTx" presStyleIdx="1" presStyleCnt="4">
        <dgm:presLayoutVars>
          <dgm:bulletEnabled val="1"/>
        </dgm:presLayoutVars>
      </dgm:prSet>
      <dgm:spPr/>
      <dgm:t>
        <a:bodyPr/>
        <a:lstStyle/>
        <a:p>
          <a:endParaRPr lang="en-IN"/>
        </a:p>
      </dgm:t>
    </dgm:pt>
    <dgm:pt modelId="{6993AB30-DA9B-48AE-8266-2F67E50D3B07}" type="pres">
      <dgm:prSet presAssocID="{EFC03291-BB42-4A64-A81A-6DB05DCE7EF8}" presName="line2" presStyleLbl="callout" presStyleIdx="2" presStyleCnt="8"/>
      <dgm:spPr/>
    </dgm:pt>
    <dgm:pt modelId="{D31BB8FE-FBFE-44EF-8CB3-D123946C53A0}" type="pres">
      <dgm:prSet presAssocID="{EFC03291-BB42-4A64-A81A-6DB05DCE7EF8}" presName="d2" presStyleLbl="callout" presStyleIdx="3" presStyleCnt="8"/>
      <dgm:spPr/>
    </dgm:pt>
    <dgm:pt modelId="{BC3AE87F-591A-4594-A1B2-358DE2026923}" type="pres">
      <dgm:prSet presAssocID="{5BD55E22-4893-4D1B-8A71-2B6B4DADFA0B}" presName="circle3" presStyleLbl="lnNode1" presStyleIdx="2" presStyleCnt="4"/>
      <dgm:spPr/>
    </dgm:pt>
    <dgm:pt modelId="{581C03CA-949E-4C84-BDD6-26513DD8D9AE}" type="pres">
      <dgm:prSet presAssocID="{5BD55E22-4893-4D1B-8A71-2B6B4DADFA0B}" presName="text3" presStyleLbl="revTx" presStyleIdx="2" presStyleCnt="4" custLinFactNeighborY="13964">
        <dgm:presLayoutVars>
          <dgm:bulletEnabled val="1"/>
        </dgm:presLayoutVars>
      </dgm:prSet>
      <dgm:spPr/>
      <dgm:t>
        <a:bodyPr/>
        <a:lstStyle/>
        <a:p>
          <a:endParaRPr lang="en-IN"/>
        </a:p>
      </dgm:t>
    </dgm:pt>
    <dgm:pt modelId="{413BA2F7-2316-41C3-8268-9C33CCA68C66}" type="pres">
      <dgm:prSet presAssocID="{5BD55E22-4893-4D1B-8A71-2B6B4DADFA0B}" presName="line3" presStyleLbl="callout" presStyleIdx="4" presStyleCnt="8"/>
      <dgm:spPr/>
    </dgm:pt>
    <dgm:pt modelId="{DB1CC1A5-A534-4EF4-9BFF-601FDFAC2E0A}" type="pres">
      <dgm:prSet presAssocID="{5BD55E22-4893-4D1B-8A71-2B6B4DADFA0B}" presName="d3" presStyleLbl="callout" presStyleIdx="5" presStyleCnt="8"/>
      <dgm:spPr/>
    </dgm:pt>
    <dgm:pt modelId="{9481FF14-E0A7-42D7-9BD7-2C92DCFB1F9D}" type="pres">
      <dgm:prSet presAssocID="{2E16A02E-173F-42D3-B373-49BBE360F6C3}" presName="circle4" presStyleLbl="lnNode1" presStyleIdx="3" presStyleCnt="4"/>
      <dgm:spPr/>
    </dgm:pt>
    <dgm:pt modelId="{90248D32-AED1-49DE-88F7-EC5BB9C50911}" type="pres">
      <dgm:prSet presAssocID="{2E16A02E-173F-42D3-B373-49BBE360F6C3}" presName="text4" presStyleLbl="revTx" presStyleIdx="3" presStyleCnt="4" custLinFactNeighborX="-773" custLinFactNeighborY="71848">
        <dgm:presLayoutVars>
          <dgm:bulletEnabled val="1"/>
        </dgm:presLayoutVars>
      </dgm:prSet>
      <dgm:spPr/>
      <dgm:t>
        <a:bodyPr/>
        <a:lstStyle/>
        <a:p>
          <a:endParaRPr lang="en-IN"/>
        </a:p>
      </dgm:t>
    </dgm:pt>
    <dgm:pt modelId="{436BE60C-378F-40C4-A986-7649EF1124D6}" type="pres">
      <dgm:prSet presAssocID="{2E16A02E-173F-42D3-B373-49BBE360F6C3}" presName="line4" presStyleLbl="callout" presStyleIdx="6" presStyleCnt="8"/>
      <dgm:spPr/>
    </dgm:pt>
    <dgm:pt modelId="{1D943E6B-B5DB-42E7-B9A0-D9AF60688B3D}" type="pres">
      <dgm:prSet presAssocID="{2E16A02E-173F-42D3-B373-49BBE360F6C3}" presName="d4" presStyleLbl="callout" presStyleIdx="7" presStyleCnt="8"/>
      <dgm:spPr/>
    </dgm:pt>
  </dgm:ptLst>
  <dgm:cxnLst>
    <dgm:cxn modelId="{257A2BF3-B196-42BF-A408-8856417F01AE}" srcId="{56F3C41D-1B0B-48D5-BCA9-AC0B0D32F95E}" destId="{5BD55E22-4893-4D1B-8A71-2B6B4DADFA0B}" srcOrd="2" destOrd="0" parTransId="{D8C42C3F-2EF1-4940-860B-E95E74ABCF91}" sibTransId="{85C6A014-BC19-48FD-8F1A-993B7CD191A6}"/>
    <dgm:cxn modelId="{5DE543E4-C3AE-4861-ACD5-9D2547E4C888}" type="presOf" srcId="{56F3C41D-1B0B-48D5-BCA9-AC0B0D32F95E}" destId="{13E6A609-A722-48E1-AEE3-0126B9FBF100}" srcOrd="0" destOrd="0" presId="urn:microsoft.com/office/officeart/2005/8/layout/target1"/>
    <dgm:cxn modelId="{BA2A379A-0161-4D9D-A4BC-BFECBA8802F5}" srcId="{56F3C41D-1B0B-48D5-BCA9-AC0B0D32F95E}" destId="{9DA89DF0-4181-4906-8952-3994F5437633}" srcOrd="0" destOrd="0" parTransId="{31513E0E-5A3A-4108-BBAB-9C3AC41A05E1}" sibTransId="{AF7FC732-9EF9-4FE1-870E-0CA6E138E1CA}"/>
    <dgm:cxn modelId="{937FF10F-14D2-456F-8373-65BE4B4ADE7C}" type="presOf" srcId="{2E16A02E-173F-42D3-B373-49BBE360F6C3}" destId="{90248D32-AED1-49DE-88F7-EC5BB9C50911}" srcOrd="0" destOrd="0" presId="urn:microsoft.com/office/officeart/2005/8/layout/target1"/>
    <dgm:cxn modelId="{E2142BFE-FC8B-48FE-BE35-F28FDE80F773}" srcId="{56F3C41D-1B0B-48D5-BCA9-AC0B0D32F95E}" destId="{2E16A02E-173F-42D3-B373-49BBE360F6C3}" srcOrd="3" destOrd="0" parTransId="{09F50A3B-8E26-4F96-B66A-D3F9D6BCF502}" sibTransId="{8CD04571-4A5F-47FB-BD9C-8CBD04B34AE7}"/>
    <dgm:cxn modelId="{8024AAB4-9790-4255-8A2B-80E38B1A76D8}" type="presOf" srcId="{5BD55E22-4893-4D1B-8A71-2B6B4DADFA0B}" destId="{581C03CA-949E-4C84-BDD6-26513DD8D9AE}" srcOrd="0" destOrd="0" presId="urn:microsoft.com/office/officeart/2005/8/layout/target1"/>
    <dgm:cxn modelId="{EA7A9A8C-8A96-4DA1-9659-6607C34811F2}" srcId="{56F3C41D-1B0B-48D5-BCA9-AC0B0D32F95E}" destId="{EFC03291-BB42-4A64-A81A-6DB05DCE7EF8}" srcOrd="1" destOrd="0" parTransId="{0051447F-8BBE-4BF1-9A9D-D195142E5189}" sibTransId="{16230DF1-F05D-44DD-A27E-AAFC48999ECE}"/>
    <dgm:cxn modelId="{FD03FA91-E8D3-412B-A4E7-74BBD3CB28FF}" type="presOf" srcId="{EFC03291-BB42-4A64-A81A-6DB05DCE7EF8}" destId="{79AD2395-9A08-4F5B-8714-F3D47ADC142A}" srcOrd="0" destOrd="0" presId="urn:microsoft.com/office/officeart/2005/8/layout/target1"/>
    <dgm:cxn modelId="{F1E007E3-2247-47DE-B137-A699E281A1A3}" type="presOf" srcId="{9DA89DF0-4181-4906-8952-3994F5437633}" destId="{62574F65-9950-4B1E-A570-018097547996}" srcOrd="0" destOrd="0" presId="urn:microsoft.com/office/officeart/2005/8/layout/target1"/>
    <dgm:cxn modelId="{5CBD635E-CD50-4C43-8281-2D46A7915417}" type="presParOf" srcId="{13E6A609-A722-48E1-AEE3-0126B9FBF100}" destId="{5EF0EC36-6BF3-4544-9BAD-61ED1885C831}" srcOrd="0" destOrd="0" presId="urn:microsoft.com/office/officeart/2005/8/layout/target1"/>
    <dgm:cxn modelId="{0689B54B-6700-4A52-A864-C7DEA96C309D}" type="presParOf" srcId="{13E6A609-A722-48E1-AEE3-0126B9FBF100}" destId="{62574F65-9950-4B1E-A570-018097547996}" srcOrd="1" destOrd="0" presId="urn:microsoft.com/office/officeart/2005/8/layout/target1"/>
    <dgm:cxn modelId="{71A1D7DC-395B-4437-978B-9B0DA4BB2C55}" type="presParOf" srcId="{13E6A609-A722-48E1-AEE3-0126B9FBF100}" destId="{AA9E7D59-4CD5-48D5-A6C4-82489F3BC34B}" srcOrd="2" destOrd="0" presId="urn:microsoft.com/office/officeart/2005/8/layout/target1"/>
    <dgm:cxn modelId="{6842F3CC-9F9A-4C68-85D4-731CDA11C891}" type="presParOf" srcId="{13E6A609-A722-48E1-AEE3-0126B9FBF100}" destId="{4BB2F084-3D34-4783-945E-C4A257B5D515}" srcOrd="3" destOrd="0" presId="urn:microsoft.com/office/officeart/2005/8/layout/target1"/>
    <dgm:cxn modelId="{E05DC3A1-FFFD-43B0-A86B-6C32C48F2D5B}" type="presParOf" srcId="{13E6A609-A722-48E1-AEE3-0126B9FBF100}" destId="{9A90CC6E-6410-4C0D-A463-5490B7F9EA7E}" srcOrd="4" destOrd="0" presId="urn:microsoft.com/office/officeart/2005/8/layout/target1"/>
    <dgm:cxn modelId="{9C40984B-C944-4E95-87A3-8AA315EE7F6B}" type="presParOf" srcId="{13E6A609-A722-48E1-AEE3-0126B9FBF100}" destId="{79AD2395-9A08-4F5B-8714-F3D47ADC142A}" srcOrd="5" destOrd="0" presId="urn:microsoft.com/office/officeart/2005/8/layout/target1"/>
    <dgm:cxn modelId="{06A03F13-3AF1-4B64-8CDC-F5E99ADC896C}" type="presParOf" srcId="{13E6A609-A722-48E1-AEE3-0126B9FBF100}" destId="{6993AB30-DA9B-48AE-8266-2F67E50D3B07}" srcOrd="6" destOrd="0" presId="urn:microsoft.com/office/officeart/2005/8/layout/target1"/>
    <dgm:cxn modelId="{ED9BF818-238C-4705-8DE6-7F97E366EC70}" type="presParOf" srcId="{13E6A609-A722-48E1-AEE3-0126B9FBF100}" destId="{D31BB8FE-FBFE-44EF-8CB3-D123946C53A0}" srcOrd="7" destOrd="0" presId="urn:microsoft.com/office/officeart/2005/8/layout/target1"/>
    <dgm:cxn modelId="{62F62946-4A3D-40D6-B4E2-B5CCC681C9B6}" type="presParOf" srcId="{13E6A609-A722-48E1-AEE3-0126B9FBF100}" destId="{BC3AE87F-591A-4594-A1B2-358DE2026923}" srcOrd="8" destOrd="0" presId="urn:microsoft.com/office/officeart/2005/8/layout/target1"/>
    <dgm:cxn modelId="{770A9E9A-A2D9-4CDB-9DF7-98B4729CD0C0}" type="presParOf" srcId="{13E6A609-A722-48E1-AEE3-0126B9FBF100}" destId="{581C03CA-949E-4C84-BDD6-26513DD8D9AE}" srcOrd="9" destOrd="0" presId="urn:microsoft.com/office/officeart/2005/8/layout/target1"/>
    <dgm:cxn modelId="{B437B035-CCB7-4E3E-8A38-225CFA239D8E}" type="presParOf" srcId="{13E6A609-A722-48E1-AEE3-0126B9FBF100}" destId="{413BA2F7-2316-41C3-8268-9C33CCA68C66}" srcOrd="10" destOrd="0" presId="urn:microsoft.com/office/officeart/2005/8/layout/target1"/>
    <dgm:cxn modelId="{B33A5F81-EC65-4445-9227-185E19DCA978}" type="presParOf" srcId="{13E6A609-A722-48E1-AEE3-0126B9FBF100}" destId="{DB1CC1A5-A534-4EF4-9BFF-601FDFAC2E0A}" srcOrd="11" destOrd="0" presId="urn:microsoft.com/office/officeart/2005/8/layout/target1"/>
    <dgm:cxn modelId="{539C380C-9A9C-4261-BBD4-FAE2BCA297AC}" type="presParOf" srcId="{13E6A609-A722-48E1-AEE3-0126B9FBF100}" destId="{9481FF14-E0A7-42D7-9BD7-2C92DCFB1F9D}" srcOrd="12" destOrd="0" presId="urn:microsoft.com/office/officeart/2005/8/layout/target1"/>
    <dgm:cxn modelId="{96FFEBE4-BE3E-4768-93F4-600CD2C82EC7}" type="presParOf" srcId="{13E6A609-A722-48E1-AEE3-0126B9FBF100}" destId="{90248D32-AED1-49DE-88F7-EC5BB9C50911}" srcOrd="13" destOrd="0" presId="urn:microsoft.com/office/officeart/2005/8/layout/target1"/>
    <dgm:cxn modelId="{7BAF1273-BAC3-4212-9A00-1B7D574C78AC}" type="presParOf" srcId="{13E6A609-A722-48E1-AEE3-0126B9FBF100}" destId="{436BE60C-378F-40C4-A986-7649EF1124D6}" srcOrd="14" destOrd="0" presId="urn:microsoft.com/office/officeart/2005/8/layout/target1"/>
    <dgm:cxn modelId="{D53A695B-6FBA-4E36-ADC5-548C259B7F2A}" type="presParOf" srcId="{13E6A609-A722-48E1-AEE3-0126B9FBF100}" destId="{1D943E6B-B5DB-42E7-B9A0-D9AF60688B3D}" srcOrd="15"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9CC3D1-8534-4809-8D1D-59A628D57225}"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IN"/>
        </a:p>
      </dgm:t>
    </dgm:pt>
    <dgm:pt modelId="{FA6AE9D4-4D23-4791-8807-A55F7101D3AF}">
      <dgm:prSet phldrT="[Text]" custT="1"/>
      <dgm:spPr/>
      <dgm:t>
        <a:bodyPr/>
        <a:lstStyle/>
        <a:p>
          <a:r>
            <a:rPr lang="en-US" sz="2000" dirty="0" smtClean="0"/>
            <a:t>Supply of goods</a:t>
          </a:r>
          <a:endParaRPr lang="en-IN" sz="2000" dirty="0"/>
        </a:p>
      </dgm:t>
    </dgm:pt>
    <dgm:pt modelId="{CC917D2F-46EA-4525-BCBE-D220F575CF5D}" type="parTrans" cxnId="{46DDB3C4-97F8-4B52-87CF-55F8808A8EF7}">
      <dgm:prSet/>
      <dgm:spPr/>
      <dgm:t>
        <a:bodyPr/>
        <a:lstStyle/>
        <a:p>
          <a:endParaRPr lang="en-IN"/>
        </a:p>
      </dgm:t>
    </dgm:pt>
    <dgm:pt modelId="{6AC7D60E-2E15-49EA-AA01-A242019191EF}" type="sibTrans" cxnId="{46DDB3C4-97F8-4B52-87CF-55F8808A8EF7}">
      <dgm:prSet/>
      <dgm:spPr/>
      <dgm:t>
        <a:bodyPr/>
        <a:lstStyle/>
        <a:p>
          <a:endParaRPr lang="en-IN"/>
        </a:p>
      </dgm:t>
    </dgm:pt>
    <dgm:pt modelId="{5B919203-4CD5-44D8-9081-715106D92A5D}">
      <dgm:prSet phldrT="[Text]" custT="1"/>
      <dgm:spPr/>
      <dgm:t>
        <a:bodyPr/>
        <a:lstStyle/>
        <a:p>
          <a:r>
            <a:rPr lang="en-US" sz="1600" dirty="0" smtClean="0"/>
            <a:t>Original for recipient of goods</a:t>
          </a:r>
          <a:endParaRPr lang="en-IN" sz="1600" dirty="0"/>
        </a:p>
      </dgm:t>
    </dgm:pt>
    <dgm:pt modelId="{07C62495-0894-426F-B0E1-73EE979CC1BD}" type="parTrans" cxnId="{DCAF34C0-2725-4972-8688-CCD89C4A7359}">
      <dgm:prSet/>
      <dgm:spPr/>
      <dgm:t>
        <a:bodyPr/>
        <a:lstStyle/>
        <a:p>
          <a:endParaRPr lang="en-IN" sz="1600"/>
        </a:p>
      </dgm:t>
    </dgm:pt>
    <dgm:pt modelId="{4DED37D5-2F5E-460F-818D-9101F2C91D30}" type="sibTrans" cxnId="{DCAF34C0-2725-4972-8688-CCD89C4A7359}">
      <dgm:prSet/>
      <dgm:spPr/>
      <dgm:t>
        <a:bodyPr/>
        <a:lstStyle/>
        <a:p>
          <a:endParaRPr lang="en-IN"/>
        </a:p>
      </dgm:t>
    </dgm:pt>
    <dgm:pt modelId="{256D7286-8237-4BED-A88B-FC39292F08C9}">
      <dgm:prSet phldrT="[Text]" custT="1"/>
      <dgm:spPr/>
      <dgm:t>
        <a:bodyPr/>
        <a:lstStyle/>
        <a:p>
          <a:r>
            <a:rPr lang="en-US" sz="1600" dirty="0" smtClean="0"/>
            <a:t>Duplicate for transporter</a:t>
          </a:r>
          <a:endParaRPr lang="en-IN" sz="1600" dirty="0"/>
        </a:p>
      </dgm:t>
    </dgm:pt>
    <dgm:pt modelId="{52BD0337-D030-4931-887F-27DAD9ED248E}" type="parTrans" cxnId="{4BF5B77B-B164-47A0-984C-F45BC3B83B3B}">
      <dgm:prSet/>
      <dgm:spPr/>
      <dgm:t>
        <a:bodyPr/>
        <a:lstStyle/>
        <a:p>
          <a:endParaRPr lang="en-IN" sz="1600"/>
        </a:p>
      </dgm:t>
    </dgm:pt>
    <dgm:pt modelId="{56DF436C-F439-4D89-A78B-E9A3D6D055A3}" type="sibTrans" cxnId="{4BF5B77B-B164-47A0-984C-F45BC3B83B3B}">
      <dgm:prSet/>
      <dgm:spPr/>
      <dgm:t>
        <a:bodyPr/>
        <a:lstStyle/>
        <a:p>
          <a:endParaRPr lang="en-IN"/>
        </a:p>
      </dgm:t>
    </dgm:pt>
    <dgm:pt modelId="{5D0E38E8-221E-438D-8501-B513D96B92E4}">
      <dgm:prSet custT="1"/>
      <dgm:spPr/>
      <dgm:t>
        <a:bodyPr/>
        <a:lstStyle/>
        <a:p>
          <a:r>
            <a:rPr lang="en-US" sz="1600" dirty="0" smtClean="0"/>
            <a:t>Triplicate for supplier </a:t>
          </a:r>
          <a:endParaRPr lang="en-IN" sz="1600" dirty="0"/>
        </a:p>
      </dgm:t>
    </dgm:pt>
    <dgm:pt modelId="{0B0EA17D-DD4D-4077-A857-EAC1C857D912}" type="parTrans" cxnId="{FCA0ACF0-8212-455C-B678-D4FCA22BB9CB}">
      <dgm:prSet/>
      <dgm:spPr/>
      <dgm:t>
        <a:bodyPr/>
        <a:lstStyle/>
        <a:p>
          <a:endParaRPr lang="en-IN"/>
        </a:p>
      </dgm:t>
    </dgm:pt>
    <dgm:pt modelId="{584BE485-8781-4FBB-9D41-504C15E644A1}" type="sibTrans" cxnId="{FCA0ACF0-8212-455C-B678-D4FCA22BB9CB}">
      <dgm:prSet/>
      <dgm:spPr/>
      <dgm:t>
        <a:bodyPr/>
        <a:lstStyle/>
        <a:p>
          <a:endParaRPr lang="en-IN"/>
        </a:p>
      </dgm:t>
    </dgm:pt>
    <dgm:pt modelId="{911FC342-6A01-4954-95BF-776C14E99594}" type="pres">
      <dgm:prSet presAssocID="{809CC3D1-8534-4809-8D1D-59A628D57225}" presName="diagram" presStyleCnt="0">
        <dgm:presLayoutVars>
          <dgm:chPref val="1"/>
          <dgm:dir/>
          <dgm:animOne val="branch"/>
          <dgm:animLvl val="lvl"/>
          <dgm:resizeHandles/>
        </dgm:presLayoutVars>
      </dgm:prSet>
      <dgm:spPr/>
      <dgm:t>
        <a:bodyPr/>
        <a:lstStyle/>
        <a:p>
          <a:endParaRPr lang="en-IN"/>
        </a:p>
      </dgm:t>
    </dgm:pt>
    <dgm:pt modelId="{81523254-9EFB-4FE1-B508-40CE020C0FEB}" type="pres">
      <dgm:prSet presAssocID="{FA6AE9D4-4D23-4791-8807-A55F7101D3AF}" presName="root" presStyleCnt="0"/>
      <dgm:spPr/>
    </dgm:pt>
    <dgm:pt modelId="{89B60CA8-04E0-4ABF-9953-362AB411BCF3}" type="pres">
      <dgm:prSet presAssocID="{FA6AE9D4-4D23-4791-8807-A55F7101D3AF}" presName="rootComposite" presStyleCnt="0"/>
      <dgm:spPr/>
    </dgm:pt>
    <dgm:pt modelId="{1EF17D3E-EBCB-4761-8D34-35C226C5AD68}" type="pres">
      <dgm:prSet presAssocID="{FA6AE9D4-4D23-4791-8807-A55F7101D3AF}" presName="rootText" presStyleLbl="node1" presStyleIdx="0" presStyleCnt="1"/>
      <dgm:spPr/>
      <dgm:t>
        <a:bodyPr/>
        <a:lstStyle/>
        <a:p>
          <a:endParaRPr lang="en-IN"/>
        </a:p>
      </dgm:t>
    </dgm:pt>
    <dgm:pt modelId="{98BBC1DF-6D28-46C0-A0A3-78575501A225}" type="pres">
      <dgm:prSet presAssocID="{FA6AE9D4-4D23-4791-8807-A55F7101D3AF}" presName="rootConnector" presStyleLbl="node1" presStyleIdx="0" presStyleCnt="1"/>
      <dgm:spPr/>
      <dgm:t>
        <a:bodyPr/>
        <a:lstStyle/>
        <a:p>
          <a:endParaRPr lang="en-IN"/>
        </a:p>
      </dgm:t>
    </dgm:pt>
    <dgm:pt modelId="{713E0170-9A64-4933-BDA4-AD85A3C3B8F4}" type="pres">
      <dgm:prSet presAssocID="{FA6AE9D4-4D23-4791-8807-A55F7101D3AF}" presName="childShape" presStyleCnt="0"/>
      <dgm:spPr/>
    </dgm:pt>
    <dgm:pt modelId="{5D7A3F7A-1F0D-4F9A-BFB0-F507F1F84F74}" type="pres">
      <dgm:prSet presAssocID="{07C62495-0894-426F-B0E1-73EE979CC1BD}" presName="Name13" presStyleLbl="parChTrans1D2" presStyleIdx="0" presStyleCnt="3"/>
      <dgm:spPr/>
      <dgm:t>
        <a:bodyPr/>
        <a:lstStyle/>
        <a:p>
          <a:endParaRPr lang="en-IN"/>
        </a:p>
      </dgm:t>
    </dgm:pt>
    <dgm:pt modelId="{AB898BCE-DC22-4845-A1E1-7ED95CE3B4BA}" type="pres">
      <dgm:prSet presAssocID="{5B919203-4CD5-44D8-9081-715106D92A5D}" presName="childText" presStyleLbl="bgAcc1" presStyleIdx="0" presStyleCnt="3" custScaleX="177156">
        <dgm:presLayoutVars>
          <dgm:bulletEnabled val="1"/>
        </dgm:presLayoutVars>
      </dgm:prSet>
      <dgm:spPr/>
      <dgm:t>
        <a:bodyPr/>
        <a:lstStyle/>
        <a:p>
          <a:endParaRPr lang="en-IN"/>
        </a:p>
      </dgm:t>
    </dgm:pt>
    <dgm:pt modelId="{528FABAE-399D-488D-B7D5-A0A03E2EDC57}" type="pres">
      <dgm:prSet presAssocID="{52BD0337-D030-4931-887F-27DAD9ED248E}" presName="Name13" presStyleLbl="parChTrans1D2" presStyleIdx="1" presStyleCnt="3"/>
      <dgm:spPr/>
      <dgm:t>
        <a:bodyPr/>
        <a:lstStyle/>
        <a:p>
          <a:endParaRPr lang="en-IN"/>
        </a:p>
      </dgm:t>
    </dgm:pt>
    <dgm:pt modelId="{D26BF0FB-3349-4EEF-8BC1-CB945A22EE1A}" type="pres">
      <dgm:prSet presAssocID="{256D7286-8237-4BED-A88B-FC39292F08C9}" presName="childText" presStyleLbl="bgAcc1" presStyleIdx="1" presStyleCnt="3" custScaleX="177156">
        <dgm:presLayoutVars>
          <dgm:bulletEnabled val="1"/>
        </dgm:presLayoutVars>
      </dgm:prSet>
      <dgm:spPr/>
      <dgm:t>
        <a:bodyPr/>
        <a:lstStyle/>
        <a:p>
          <a:endParaRPr lang="en-IN"/>
        </a:p>
      </dgm:t>
    </dgm:pt>
    <dgm:pt modelId="{163D46B3-990E-4341-A0A4-AA4F9EB7967F}" type="pres">
      <dgm:prSet presAssocID="{0B0EA17D-DD4D-4077-A857-EAC1C857D912}" presName="Name13" presStyleLbl="parChTrans1D2" presStyleIdx="2" presStyleCnt="3"/>
      <dgm:spPr/>
      <dgm:t>
        <a:bodyPr/>
        <a:lstStyle/>
        <a:p>
          <a:endParaRPr lang="en-IN"/>
        </a:p>
      </dgm:t>
    </dgm:pt>
    <dgm:pt modelId="{63BB65C8-82C2-4668-8CEC-8C1C8F067053}" type="pres">
      <dgm:prSet presAssocID="{5D0E38E8-221E-438D-8501-B513D96B92E4}" presName="childText" presStyleLbl="bgAcc1" presStyleIdx="2" presStyleCnt="3" custScaleX="177156">
        <dgm:presLayoutVars>
          <dgm:bulletEnabled val="1"/>
        </dgm:presLayoutVars>
      </dgm:prSet>
      <dgm:spPr/>
      <dgm:t>
        <a:bodyPr/>
        <a:lstStyle/>
        <a:p>
          <a:endParaRPr lang="en-IN"/>
        </a:p>
      </dgm:t>
    </dgm:pt>
  </dgm:ptLst>
  <dgm:cxnLst>
    <dgm:cxn modelId="{4BF5B77B-B164-47A0-984C-F45BC3B83B3B}" srcId="{FA6AE9D4-4D23-4791-8807-A55F7101D3AF}" destId="{256D7286-8237-4BED-A88B-FC39292F08C9}" srcOrd="1" destOrd="0" parTransId="{52BD0337-D030-4931-887F-27DAD9ED248E}" sibTransId="{56DF436C-F439-4D89-A78B-E9A3D6D055A3}"/>
    <dgm:cxn modelId="{8D9DC60D-673F-43C3-9EBA-47E8DA47CD91}" type="presOf" srcId="{07C62495-0894-426F-B0E1-73EE979CC1BD}" destId="{5D7A3F7A-1F0D-4F9A-BFB0-F507F1F84F74}" srcOrd="0" destOrd="0" presId="urn:microsoft.com/office/officeart/2005/8/layout/hierarchy3"/>
    <dgm:cxn modelId="{7D81B3C8-EA5D-4AFC-863F-1A2DD8C07C84}" type="presOf" srcId="{FA6AE9D4-4D23-4791-8807-A55F7101D3AF}" destId="{98BBC1DF-6D28-46C0-A0A3-78575501A225}" srcOrd="1" destOrd="0" presId="urn:microsoft.com/office/officeart/2005/8/layout/hierarchy3"/>
    <dgm:cxn modelId="{DCAF34C0-2725-4972-8688-CCD89C4A7359}" srcId="{FA6AE9D4-4D23-4791-8807-A55F7101D3AF}" destId="{5B919203-4CD5-44D8-9081-715106D92A5D}" srcOrd="0" destOrd="0" parTransId="{07C62495-0894-426F-B0E1-73EE979CC1BD}" sibTransId="{4DED37D5-2F5E-460F-818D-9101F2C91D30}"/>
    <dgm:cxn modelId="{46DDB3C4-97F8-4B52-87CF-55F8808A8EF7}" srcId="{809CC3D1-8534-4809-8D1D-59A628D57225}" destId="{FA6AE9D4-4D23-4791-8807-A55F7101D3AF}" srcOrd="0" destOrd="0" parTransId="{CC917D2F-46EA-4525-BCBE-D220F575CF5D}" sibTransId="{6AC7D60E-2E15-49EA-AA01-A242019191EF}"/>
    <dgm:cxn modelId="{0E733225-9D36-4558-A4EC-6AED567B88C0}" type="presOf" srcId="{256D7286-8237-4BED-A88B-FC39292F08C9}" destId="{D26BF0FB-3349-4EEF-8BC1-CB945A22EE1A}" srcOrd="0" destOrd="0" presId="urn:microsoft.com/office/officeart/2005/8/layout/hierarchy3"/>
    <dgm:cxn modelId="{B6F14D55-5B84-4AF6-AA28-A60F3587742A}" type="presOf" srcId="{5D0E38E8-221E-438D-8501-B513D96B92E4}" destId="{63BB65C8-82C2-4668-8CEC-8C1C8F067053}" srcOrd="0" destOrd="0" presId="urn:microsoft.com/office/officeart/2005/8/layout/hierarchy3"/>
    <dgm:cxn modelId="{64C23A48-BDA8-4890-9B1A-03E95D961C0E}" type="presOf" srcId="{809CC3D1-8534-4809-8D1D-59A628D57225}" destId="{911FC342-6A01-4954-95BF-776C14E99594}" srcOrd="0" destOrd="0" presId="urn:microsoft.com/office/officeart/2005/8/layout/hierarchy3"/>
    <dgm:cxn modelId="{FCA0ACF0-8212-455C-B678-D4FCA22BB9CB}" srcId="{FA6AE9D4-4D23-4791-8807-A55F7101D3AF}" destId="{5D0E38E8-221E-438D-8501-B513D96B92E4}" srcOrd="2" destOrd="0" parTransId="{0B0EA17D-DD4D-4077-A857-EAC1C857D912}" sibTransId="{584BE485-8781-4FBB-9D41-504C15E644A1}"/>
    <dgm:cxn modelId="{E9864A14-82CC-4D25-8913-941993A9A8DA}" type="presOf" srcId="{0B0EA17D-DD4D-4077-A857-EAC1C857D912}" destId="{163D46B3-990E-4341-A0A4-AA4F9EB7967F}" srcOrd="0" destOrd="0" presId="urn:microsoft.com/office/officeart/2005/8/layout/hierarchy3"/>
    <dgm:cxn modelId="{4D705996-2109-4711-948E-9FC89371D9A7}" type="presOf" srcId="{5B919203-4CD5-44D8-9081-715106D92A5D}" destId="{AB898BCE-DC22-4845-A1E1-7ED95CE3B4BA}" srcOrd="0" destOrd="0" presId="urn:microsoft.com/office/officeart/2005/8/layout/hierarchy3"/>
    <dgm:cxn modelId="{3F261741-D2E5-4718-8F32-579C35232DB8}" type="presOf" srcId="{52BD0337-D030-4931-887F-27DAD9ED248E}" destId="{528FABAE-399D-488D-B7D5-A0A03E2EDC57}" srcOrd="0" destOrd="0" presId="urn:microsoft.com/office/officeart/2005/8/layout/hierarchy3"/>
    <dgm:cxn modelId="{EAADBE7C-2459-41DD-94C6-418E12894020}" type="presOf" srcId="{FA6AE9D4-4D23-4791-8807-A55F7101D3AF}" destId="{1EF17D3E-EBCB-4761-8D34-35C226C5AD68}" srcOrd="0" destOrd="0" presId="urn:microsoft.com/office/officeart/2005/8/layout/hierarchy3"/>
    <dgm:cxn modelId="{D186A35B-9630-41D3-9AF0-B2B9C0277072}" type="presParOf" srcId="{911FC342-6A01-4954-95BF-776C14E99594}" destId="{81523254-9EFB-4FE1-B508-40CE020C0FEB}" srcOrd="0" destOrd="0" presId="urn:microsoft.com/office/officeart/2005/8/layout/hierarchy3"/>
    <dgm:cxn modelId="{F2C6996C-AE43-46DC-B8AF-9D563AB8F01D}" type="presParOf" srcId="{81523254-9EFB-4FE1-B508-40CE020C0FEB}" destId="{89B60CA8-04E0-4ABF-9953-362AB411BCF3}" srcOrd="0" destOrd="0" presId="urn:microsoft.com/office/officeart/2005/8/layout/hierarchy3"/>
    <dgm:cxn modelId="{D519AEBA-1933-4834-BB56-08ACC354EBD6}" type="presParOf" srcId="{89B60CA8-04E0-4ABF-9953-362AB411BCF3}" destId="{1EF17D3E-EBCB-4761-8D34-35C226C5AD68}" srcOrd="0" destOrd="0" presId="urn:microsoft.com/office/officeart/2005/8/layout/hierarchy3"/>
    <dgm:cxn modelId="{D8AC0850-BB07-4017-A69B-17B2AFD0C30D}" type="presParOf" srcId="{89B60CA8-04E0-4ABF-9953-362AB411BCF3}" destId="{98BBC1DF-6D28-46C0-A0A3-78575501A225}" srcOrd="1" destOrd="0" presId="urn:microsoft.com/office/officeart/2005/8/layout/hierarchy3"/>
    <dgm:cxn modelId="{9A8AF866-EEAD-45D9-A5EB-6362FCA426F2}" type="presParOf" srcId="{81523254-9EFB-4FE1-B508-40CE020C0FEB}" destId="{713E0170-9A64-4933-BDA4-AD85A3C3B8F4}" srcOrd="1" destOrd="0" presId="urn:microsoft.com/office/officeart/2005/8/layout/hierarchy3"/>
    <dgm:cxn modelId="{51158DC4-C4D3-4477-9462-2EDA2F6CFB9C}" type="presParOf" srcId="{713E0170-9A64-4933-BDA4-AD85A3C3B8F4}" destId="{5D7A3F7A-1F0D-4F9A-BFB0-F507F1F84F74}" srcOrd="0" destOrd="0" presId="urn:microsoft.com/office/officeart/2005/8/layout/hierarchy3"/>
    <dgm:cxn modelId="{21AD4FB0-9AD5-448A-BDF7-912B47147A10}" type="presParOf" srcId="{713E0170-9A64-4933-BDA4-AD85A3C3B8F4}" destId="{AB898BCE-DC22-4845-A1E1-7ED95CE3B4BA}" srcOrd="1" destOrd="0" presId="urn:microsoft.com/office/officeart/2005/8/layout/hierarchy3"/>
    <dgm:cxn modelId="{1901720E-F681-4A6A-A19F-34054AFFC5D2}" type="presParOf" srcId="{713E0170-9A64-4933-BDA4-AD85A3C3B8F4}" destId="{528FABAE-399D-488D-B7D5-A0A03E2EDC57}" srcOrd="2" destOrd="0" presId="urn:microsoft.com/office/officeart/2005/8/layout/hierarchy3"/>
    <dgm:cxn modelId="{213C18F2-B408-4654-930C-ABB2830D1D25}" type="presParOf" srcId="{713E0170-9A64-4933-BDA4-AD85A3C3B8F4}" destId="{D26BF0FB-3349-4EEF-8BC1-CB945A22EE1A}" srcOrd="3" destOrd="0" presId="urn:microsoft.com/office/officeart/2005/8/layout/hierarchy3"/>
    <dgm:cxn modelId="{F4889475-DF5E-47C3-9DA2-575A449CF28E}" type="presParOf" srcId="{713E0170-9A64-4933-BDA4-AD85A3C3B8F4}" destId="{163D46B3-990E-4341-A0A4-AA4F9EB7967F}" srcOrd="4" destOrd="0" presId="urn:microsoft.com/office/officeart/2005/8/layout/hierarchy3"/>
    <dgm:cxn modelId="{0852B18D-A92E-4FF8-8FFC-ADEFFE84A588}" type="presParOf" srcId="{713E0170-9A64-4933-BDA4-AD85A3C3B8F4}" destId="{63BB65C8-82C2-4668-8CEC-8C1C8F067053}"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9CC3D1-8534-4809-8D1D-59A628D57225}"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IN"/>
        </a:p>
      </dgm:t>
    </dgm:pt>
    <dgm:pt modelId="{FA6AE9D4-4D23-4791-8807-A55F7101D3AF}">
      <dgm:prSet phldrT="[Text]" custT="1"/>
      <dgm:spPr/>
      <dgm:t>
        <a:bodyPr/>
        <a:lstStyle/>
        <a:p>
          <a:r>
            <a:rPr lang="en-US" sz="2000" dirty="0" smtClean="0"/>
            <a:t>Supply of services</a:t>
          </a:r>
          <a:endParaRPr lang="en-IN" sz="2000" dirty="0"/>
        </a:p>
      </dgm:t>
    </dgm:pt>
    <dgm:pt modelId="{CC917D2F-46EA-4525-BCBE-D220F575CF5D}" type="parTrans" cxnId="{46DDB3C4-97F8-4B52-87CF-55F8808A8EF7}">
      <dgm:prSet/>
      <dgm:spPr/>
      <dgm:t>
        <a:bodyPr/>
        <a:lstStyle/>
        <a:p>
          <a:endParaRPr lang="en-IN"/>
        </a:p>
      </dgm:t>
    </dgm:pt>
    <dgm:pt modelId="{6AC7D60E-2E15-49EA-AA01-A242019191EF}" type="sibTrans" cxnId="{46DDB3C4-97F8-4B52-87CF-55F8808A8EF7}">
      <dgm:prSet/>
      <dgm:spPr/>
      <dgm:t>
        <a:bodyPr/>
        <a:lstStyle/>
        <a:p>
          <a:endParaRPr lang="en-IN"/>
        </a:p>
      </dgm:t>
    </dgm:pt>
    <dgm:pt modelId="{5B919203-4CD5-44D8-9081-715106D92A5D}">
      <dgm:prSet phldrT="[Text]" custT="1"/>
      <dgm:spPr/>
      <dgm:t>
        <a:bodyPr/>
        <a:lstStyle/>
        <a:p>
          <a:r>
            <a:rPr lang="en-US" sz="1600" dirty="0" smtClean="0"/>
            <a:t>Original for recipient of goods</a:t>
          </a:r>
          <a:endParaRPr lang="en-IN" sz="1600" dirty="0"/>
        </a:p>
      </dgm:t>
    </dgm:pt>
    <dgm:pt modelId="{07C62495-0894-426F-B0E1-73EE979CC1BD}" type="parTrans" cxnId="{DCAF34C0-2725-4972-8688-CCD89C4A7359}">
      <dgm:prSet/>
      <dgm:spPr/>
      <dgm:t>
        <a:bodyPr/>
        <a:lstStyle/>
        <a:p>
          <a:endParaRPr lang="en-IN" sz="1600"/>
        </a:p>
      </dgm:t>
    </dgm:pt>
    <dgm:pt modelId="{4DED37D5-2F5E-460F-818D-9101F2C91D30}" type="sibTrans" cxnId="{DCAF34C0-2725-4972-8688-CCD89C4A7359}">
      <dgm:prSet/>
      <dgm:spPr/>
      <dgm:t>
        <a:bodyPr/>
        <a:lstStyle/>
        <a:p>
          <a:endParaRPr lang="en-IN"/>
        </a:p>
      </dgm:t>
    </dgm:pt>
    <dgm:pt modelId="{5D0E38E8-221E-438D-8501-B513D96B92E4}">
      <dgm:prSet custT="1"/>
      <dgm:spPr/>
      <dgm:t>
        <a:bodyPr/>
        <a:lstStyle/>
        <a:p>
          <a:r>
            <a:rPr lang="en-US" sz="1600" dirty="0" smtClean="0"/>
            <a:t>Duplicate for supplier </a:t>
          </a:r>
          <a:endParaRPr lang="en-IN" sz="1600" dirty="0"/>
        </a:p>
      </dgm:t>
    </dgm:pt>
    <dgm:pt modelId="{0B0EA17D-DD4D-4077-A857-EAC1C857D912}" type="parTrans" cxnId="{FCA0ACF0-8212-455C-B678-D4FCA22BB9CB}">
      <dgm:prSet/>
      <dgm:spPr/>
      <dgm:t>
        <a:bodyPr/>
        <a:lstStyle/>
        <a:p>
          <a:endParaRPr lang="en-IN"/>
        </a:p>
      </dgm:t>
    </dgm:pt>
    <dgm:pt modelId="{584BE485-8781-4FBB-9D41-504C15E644A1}" type="sibTrans" cxnId="{FCA0ACF0-8212-455C-B678-D4FCA22BB9CB}">
      <dgm:prSet/>
      <dgm:spPr/>
      <dgm:t>
        <a:bodyPr/>
        <a:lstStyle/>
        <a:p>
          <a:endParaRPr lang="en-IN"/>
        </a:p>
      </dgm:t>
    </dgm:pt>
    <dgm:pt modelId="{911FC342-6A01-4954-95BF-776C14E99594}" type="pres">
      <dgm:prSet presAssocID="{809CC3D1-8534-4809-8D1D-59A628D57225}" presName="diagram" presStyleCnt="0">
        <dgm:presLayoutVars>
          <dgm:chPref val="1"/>
          <dgm:dir/>
          <dgm:animOne val="branch"/>
          <dgm:animLvl val="lvl"/>
          <dgm:resizeHandles/>
        </dgm:presLayoutVars>
      </dgm:prSet>
      <dgm:spPr/>
      <dgm:t>
        <a:bodyPr/>
        <a:lstStyle/>
        <a:p>
          <a:endParaRPr lang="en-IN"/>
        </a:p>
      </dgm:t>
    </dgm:pt>
    <dgm:pt modelId="{81523254-9EFB-4FE1-B508-40CE020C0FEB}" type="pres">
      <dgm:prSet presAssocID="{FA6AE9D4-4D23-4791-8807-A55F7101D3AF}" presName="root" presStyleCnt="0"/>
      <dgm:spPr/>
    </dgm:pt>
    <dgm:pt modelId="{89B60CA8-04E0-4ABF-9953-362AB411BCF3}" type="pres">
      <dgm:prSet presAssocID="{FA6AE9D4-4D23-4791-8807-A55F7101D3AF}" presName="rootComposite" presStyleCnt="0"/>
      <dgm:spPr/>
    </dgm:pt>
    <dgm:pt modelId="{1EF17D3E-EBCB-4761-8D34-35C226C5AD68}" type="pres">
      <dgm:prSet presAssocID="{FA6AE9D4-4D23-4791-8807-A55F7101D3AF}" presName="rootText" presStyleLbl="node1" presStyleIdx="0" presStyleCnt="1"/>
      <dgm:spPr/>
      <dgm:t>
        <a:bodyPr/>
        <a:lstStyle/>
        <a:p>
          <a:endParaRPr lang="en-IN"/>
        </a:p>
      </dgm:t>
    </dgm:pt>
    <dgm:pt modelId="{98BBC1DF-6D28-46C0-A0A3-78575501A225}" type="pres">
      <dgm:prSet presAssocID="{FA6AE9D4-4D23-4791-8807-A55F7101D3AF}" presName="rootConnector" presStyleLbl="node1" presStyleIdx="0" presStyleCnt="1"/>
      <dgm:spPr/>
      <dgm:t>
        <a:bodyPr/>
        <a:lstStyle/>
        <a:p>
          <a:endParaRPr lang="en-IN"/>
        </a:p>
      </dgm:t>
    </dgm:pt>
    <dgm:pt modelId="{713E0170-9A64-4933-BDA4-AD85A3C3B8F4}" type="pres">
      <dgm:prSet presAssocID="{FA6AE9D4-4D23-4791-8807-A55F7101D3AF}" presName="childShape" presStyleCnt="0"/>
      <dgm:spPr/>
    </dgm:pt>
    <dgm:pt modelId="{5D7A3F7A-1F0D-4F9A-BFB0-F507F1F84F74}" type="pres">
      <dgm:prSet presAssocID="{07C62495-0894-426F-B0E1-73EE979CC1BD}" presName="Name13" presStyleLbl="parChTrans1D2" presStyleIdx="0" presStyleCnt="2"/>
      <dgm:spPr/>
      <dgm:t>
        <a:bodyPr/>
        <a:lstStyle/>
        <a:p>
          <a:endParaRPr lang="en-IN"/>
        </a:p>
      </dgm:t>
    </dgm:pt>
    <dgm:pt modelId="{AB898BCE-DC22-4845-A1E1-7ED95CE3B4BA}" type="pres">
      <dgm:prSet presAssocID="{5B919203-4CD5-44D8-9081-715106D92A5D}" presName="childText" presStyleLbl="bgAcc1" presStyleIdx="0" presStyleCnt="2" custScaleX="177156">
        <dgm:presLayoutVars>
          <dgm:bulletEnabled val="1"/>
        </dgm:presLayoutVars>
      </dgm:prSet>
      <dgm:spPr/>
      <dgm:t>
        <a:bodyPr/>
        <a:lstStyle/>
        <a:p>
          <a:endParaRPr lang="en-IN"/>
        </a:p>
      </dgm:t>
    </dgm:pt>
    <dgm:pt modelId="{163D46B3-990E-4341-A0A4-AA4F9EB7967F}" type="pres">
      <dgm:prSet presAssocID="{0B0EA17D-DD4D-4077-A857-EAC1C857D912}" presName="Name13" presStyleLbl="parChTrans1D2" presStyleIdx="1" presStyleCnt="2"/>
      <dgm:spPr/>
      <dgm:t>
        <a:bodyPr/>
        <a:lstStyle/>
        <a:p>
          <a:endParaRPr lang="en-IN"/>
        </a:p>
      </dgm:t>
    </dgm:pt>
    <dgm:pt modelId="{63BB65C8-82C2-4668-8CEC-8C1C8F067053}" type="pres">
      <dgm:prSet presAssocID="{5D0E38E8-221E-438D-8501-B513D96B92E4}" presName="childText" presStyleLbl="bgAcc1" presStyleIdx="1" presStyleCnt="2" custScaleX="177156">
        <dgm:presLayoutVars>
          <dgm:bulletEnabled val="1"/>
        </dgm:presLayoutVars>
      </dgm:prSet>
      <dgm:spPr/>
      <dgm:t>
        <a:bodyPr/>
        <a:lstStyle/>
        <a:p>
          <a:endParaRPr lang="en-IN"/>
        </a:p>
      </dgm:t>
    </dgm:pt>
  </dgm:ptLst>
  <dgm:cxnLst>
    <dgm:cxn modelId="{BDA03B91-AE7C-46EA-A5CA-7855EEBECAB6}" type="presOf" srcId="{FA6AE9D4-4D23-4791-8807-A55F7101D3AF}" destId="{1EF17D3E-EBCB-4761-8D34-35C226C5AD68}" srcOrd="0" destOrd="0" presId="urn:microsoft.com/office/officeart/2005/8/layout/hierarchy3"/>
    <dgm:cxn modelId="{DCAF34C0-2725-4972-8688-CCD89C4A7359}" srcId="{FA6AE9D4-4D23-4791-8807-A55F7101D3AF}" destId="{5B919203-4CD5-44D8-9081-715106D92A5D}" srcOrd="0" destOrd="0" parTransId="{07C62495-0894-426F-B0E1-73EE979CC1BD}" sibTransId="{4DED37D5-2F5E-460F-818D-9101F2C91D30}"/>
    <dgm:cxn modelId="{620826F3-04BC-432C-BF0A-70D2DE137E06}" type="presOf" srcId="{5B919203-4CD5-44D8-9081-715106D92A5D}" destId="{AB898BCE-DC22-4845-A1E1-7ED95CE3B4BA}" srcOrd="0" destOrd="0" presId="urn:microsoft.com/office/officeart/2005/8/layout/hierarchy3"/>
    <dgm:cxn modelId="{207E4073-6D3F-41CD-B304-D725327BB3CB}" type="presOf" srcId="{0B0EA17D-DD4D-4077-A857-EAC1C857D912}" destId="{163D46B3-990E-4341-A0A4-AA4F9EB7967F}" srcOrd="0" destOrd="0" presId="urn:microsoft.com/office/officeart/2005/8/layout/hierarchy3"/>
    <dgm:cxn modelId="{FCA0ACF0-8212-455C-B678-D4FCA22BB9CB}" srcId="{FA6AE9D4-4D23-4791-8807-A55F7101D3AF}" destId="{5D0E38E8-221E-438D-8501-B513D96B92E4}" srcOrd="1" destOrd="0" parTransId="{0B0EA17D-DD4D-4077-A857-EAC1C857D912}" sibTransId="{584BE485-8781-4FBB-9D41-504C15E644A1}"/>
    <dgm:cxn modelId="{BD5A1CF4-03D1-4CDB-9E5E-D0AC88280E73}" type="presOf" srcId="{07C62495-0894-426F-B0E1-73EE979CC1BD}" destId="{5D7A3F7A-1F0D-4F9A-BFB0-F507F1F84F74}" srcOrd="0" destOrd="0" presId="urn:microsoft.com/office/officeart/2005/8/layout/hierarchy3"/>
    <dgm:cxn modelId="{FD9DF112-CE32-492D-9F01-5AE8B9CD0CF1}" type="presOf" srcId="{FA6AE9D4-4D23-4791-8807-A55F7101D3AF}" destId="{98BBC1DF-6D28-46C0-A0A3-78575501A225}" srcOrd="1" destOrd="0" presId="urn:microsoft.com/office/officeart/2005/8/layout/hierarchy3"/>
    <dgm:cxn modelId="{46DDB3C4-97F8-4B52-87CF-55F8808A8EF7}" srcId="{809CC3D1-8534-4809-8D1D-59A628D57225}" destId="{FA6AE9D4-4D23-4791-8807-A55F7101D3AF}" srcOrd="0" destOrd="0" parTransId="{CC917D2F-46EA-4525-BCBE-D220F575CF5D}" sibTransId="{6AC7D60E-2E15-49EA-AA01-A242019191EF}"/>
    <dgm:cxn modelId="{02ACCA99-A888-4C19-BBFD-28A92E7C97F7}" type="presOf" srcId="{5D0E38E8-221E-438D-8501-B513D96B92E4}" destId="{63BB65C8-82C2-4668-8CEC-8C1C8F067053}" srcOrd="0" destOrd="0" presId="urn:microsoft.com/office/officeart/2005/8/layout/hierarchy3"/>
    <dgm:cxn modelId="{836F947D-55E3-436E-8A8B-CF7D6535AF5E}" type="presOf" srcId="{809CC3D1-8534-4809-8D1D-59A628D57225}" destId="{911FC342-6A01-4954-95BF-776C14E99594}" srcOrd="0" destOrd="0" presId="urn:microsoft.com/office/officeart/2005/8/layout/hierarchy3"/>
    <dgm:cxn modelId="{98BE69E4-DC33-45B2-A7EA-F20F49E0278E}" type="presParOf" srcId="{911FC342-6A01-4954-95BF-776C14E99594}" destId="{81523254-9EFB-4FE1-B508-40CE020C0FEB}" srcOrd="0" destOrd="0" presId="urn:microsoft.com/office/officeart/2005/8/layout/hierarchy3"/>
    <dgm:cxn modelId="{44DA9A07-BB7A-40B6-8825-5F323CD3FB2B}" type="presParOf" srcId="{81523254-9EFB-4FE1-B508-40CE020C0FEB}" destId="{89B60CA8-04E0-4ABF-9953-362AB411BCF3}" srcOrd="0" destOrd="0" presId="urn:microsoft.com/office/officeart/2005/8/layout/hierarchy3"/>
    <dgm:cxn modelId="{CCD16537-B0D2-432D-8A91-C63B6773DDB1}" type="presParOf" srcId="{89B60CA8-04E0-4ABF-9953-362AB411BCF3}" destId="{1EF17D3E-EBCB-4761-8D34-35C226C5AD68}" srcOrd="0" destOrd="0" presId="urn:microsoft.com/office/officeart/2005/8/layout/hierarchy3"/>
    <dgm:cxn modelId="{6FB34EAC-ABF6-4CA8-9DC2-AA73D461A5CF}" type="presParOf" srcId="{89B60CA8-04E0-4ABF-9953-362AB411BCF3}" destId="{98BBC1DF-6D28-46C0-A0A3-78575501A225}" srcOrd="1" destOrd="0" presId="urn:microsoft.com/office/officeart/2005/8/layout/hierarchy3"/>
    <dgm:cxn modelId="{53B7DE53-BF10-4A23-8B80-55192565E233}" type="presParOf" srcId="{81523254-9EFB-4FE1-B508-40CE020C0FEB}" destId="{713E0170-9A64-4933-BDA4-AD85A3C3B8F4}" srcOrd="1" destOrd="0" presId="urn:microsoft.com/office/officeart/2005/8/layout/hierarchy3"/>
    <dgm:cxn modelId="{9CD81B15-81DE-4E6E-8D08-2AE62803234B}" type="presParOf" srcId="{713E0170-9A64-4933-BDA4-AD85A3C3B8F4}" destId="{5D7A3F7A-1F0D-4F9A-BFB0-F507F1F84F74}" srcOrd="0" destOrd="0" presId="urn:microsoft.com/office/officeart/2005/8/layout/hierarchy3"/>
    <dgm:cxn modelId="{97A9881A-D670-4230-9417-6B99C6A83B41}" type="presParOf" srcId="{713E0170-9A64-4933-BDA4-AD85A3C3B8F4}" destId="{AB898BCE-DC22-4845-A1E1-7ED95CE3B4BA}" srcOrd="1" destOrd="0" presId="urn:microsoft.com/office/officeart/2005/8/layout/hierarchy3"/>
    <dgm:cxn modelId="{36C5B272-117A-4AB7-A346-3B0030FAD0D4}" type="presParOf" srcId="{713E0170-9A64-4933-BDA4-AD85A3C3B8F4}" destId="{163D46B3-990E-4341-A0A4-AA4F9EB7967F}" srcOrd="2" destOrd="0" presId="urn:microsoft.com/office/officeart/2005/8/layout/hierarchy3"/>
    <dgm:cxn modelId="{2853F833-7D75-4D7F-A772-75062D91100C}" type="presParOf" srcId="{713E0170-9A64-4933-BDA4-AD85A3C3B8F4}" destId="{63BB65C8-82C2-4668-8CEC-8C1C8F067053}" srcOrd="3"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45B606-8B92-4FD9-BFDB-B72059CCDB0B}" type="doc">
      <dgm:prSet loTypeId="urn:microsoft.com/office/officeart/2005/8/layout/hProcess7" loCatId="process" qsTypeId="urn:microsoft.com/office/officeart/2005/8/quickstyle/simple1" qsCatId="simple" csTypeId="urn:microsoft.com/office/officeart/2005/8/colors/accent1_2" csCatId="accent1" phldr="1"/>
      <dgm:spPr/>
      <dgm:t>
        <a:bodyPr/>
        <a:lstStyle/>
        <a:p>
          <a:endParaRPr lang="en-IN"/>
        </a:p>
      </dgm:t>
    </dgm:pt>
    <dgm:pt modelId="{B22520E3-E84A-48A8-A674-CC4CB32EBE6C}">
      <dgm:prSet phldrT="[Text]" custT="1"/>
      <dgm:spPr/>
      <dgm:t>
        <a:bodyPr/>
        <a:lstStyle/>
        <a:p>
          <a:r>
            <a:rPr lang="en-US" sz="2500" dirty="0" smtClean="0"/>
            <a:t>Contract</a:t>
          </a:r>
          <a:endParaRPr lang="en-IN" sz="2500" dirty="0"/>
        </a:p>
      </dgm:t>
    </dgm:pt>
    <dgm:pt modelId="{F98CF957-21EE-4622-8A90-535C45DC19F5}" type="parTrans" cxnId="{335BAC81-67A3-4678-A674-11E9D37F96CA}">
      <dgm:prSet/>
      <dgm:spPr/>
      <dgm:t>
        <a:bodyPr/>
        <a:lstStyle/>
        <a:p>
          <a:endParaRPr lang="en-IN"/>
        </a:p>
      </dgm:t>
    </dgm:pt>
    <dgm:pt modelId="{74C7179D-DA46-431D-B6F0-96EBED86F924}" type="sibTrans" cxnId="{335BAC81-67A3-4678-A674-11E9D37F96CA}">
      <dgm:prSet/>
      <dgm:spPr/>
      <dgm:t>
        <a:bodyPr/>
        <a:lstStyle/>
        <a:p>
          <a:endParaRPr lang="en-IN"/>
        </a:p>
      </dgm:t>
    </dgm:pt>
    <dgm:pt modelId="{E2BD49CE-38A3-404F-90FC-C4367D8384B9}">
      <dgm:prSet phldrT="[Text]" custT="1"/>
      <dgm:spPr/>
      <dgm:t>
        <a:bodyPr/>
        <a:lstStyle/>
        <a:p>
          <a:pPr algn="just"/>
          <a:r>
            <a:rPr lang="en-US" sz="1800" dirty="0" smtClean="0"/>
            <a:t>There must be a contract for supply of goods or services</a:t>
          </a:r>
        </a:p>
        <a:p>
          <a:pPr algn="just"/>
          <a:r>
            <a:rPr lang="en-US" sz="1800" dirty="0" smtClean="0"/>
            <a:t>However, for a service contract the contract must be for a period exceeding 3 months</a:t>
          </a:r>
          <a:endParaRPr lang="en-IN" sz="1800" dirty="0"/>
        </a:p>
      </dgm:t>
    </dgm:pt>
    <dgm:pt modelId="{28AF36D5-B172-4540-9632-AB5228397B5D}" type="parTrans" cxnId="{A63E3331-20CA-4520-8228-CD2D638EA5AE}">
      <dgm:prSet/>
      <dgm:spPr/>
      <dgm:t>
        <a:bodyPr/>
        <a:lstStyle/>
        <a:p>
          <a:endParaRPr lang="en-IN"/>
        </a:p>
      </dgm:t>
    </dgm:pt>
    <dgm:pt modelId="{71C0DABA-21BF-45CD-88DC-A6F26E1A6F95}" type="sibTrans" cxnId="{A63E3331-20CA-4520-8228-CD2D638EA5AE}">
      <dgm:prSet/>
      <dgm:spPr/>
      <dgm:t>
        <a:bodyPr/>
        <a:lstStyle/>
        <a:p>
          <a:endParaRPr lang="en-IN"/>
        </a:p>
      </dgm:t>
    </dgm:pt>
    <dgm:pt modelId="{E1AF4143-B490-45DD-BB1B-3EA4AD6F6191}">
      <dgm:prSet phldrT="[Text]" custT="1"/>
      <dgm:spPr/>
      <dgm:t>
        <a:bodyPr/>
        <a:lstStyle/>
        <a:p>
          <a:r>
            <a:rPr lang="en-US" sz="2500" dirty="0" smtClean="0"/>
            <a:t>Periodicity</a:t>
          </a:r>
          <a:endParaRPr lang="en-IN" sz="2500" dirty="0"/>
        </a:p>
      </dgm:t>
    </dgm:pt>
    <dgm:pt modelId="{176B3BBF-82C1-4C04-875B-1D43BF555B0E}" type="parTrans" cxnId="{E691977F-BAD9-4709-8104-46629D483A2B}">
      <dgm:prSet/>
      <dgm:spPr/>
      <dgm:t>
        <a:bodyPr/>
        <a:lstStyle/>
        <a:p>
          <a:endParaRPr lang="en-IN"/>
        </a:p>
      </dgm:t>
    </dgm:pt>
    <dgm:pt modelId="{BF8872C3-3576-4DB2-BBF8-232A386651C0}" type="sibTrans" cxnId="{E691977F-BAD9-4709-8104-46629D483A2B}">
      <dgm:prSet/>
      <dgm:spPr/>
      <dgm:t>
        <a:bodyPr/>
        <a:lstStyle/>
        <a:p>
          <a:endParaRPr lang="en-IN"/>
        </a:p>
      </dgm:t>
    </dgm:pt>
    <dgm:pt modelId="{257E1EEA-AC4C-46D1-BBE7-ABCE94C4650B}">
      <dgm:prSet phldrT="[Text]" custT="1"/>
      <dgm:spPr/>
      <dgm:t>
        <a:bodyPr/>
        <a:lstStyle/>
        <a:p>
          <a:pPr algn="just"/>
          <a:r>
            <a:rPr lang="en-US" sz="1800" dirty="0" smtClean="0"/>
            <a:t>The contract must be for provision or agreement for provision of goods or services on a continuous or on recurrent basis</a:t>
          </a:r>
          <a:endParaRPr lang="en-IN" sz="1800" dirty="0"/>
        </a:p>
      </dgm:t>
    </dgm:pt>
    <dgm:pt modelId="{C59DACEE-A809-44CF-BE18-E125B546B02D}" type="parTrans" cxnId="{6DF850A2-2039-4D42-BBEC-A617255F1BF0}">
      <dgm:prSet/>
      <dgm:spPr/>
      <dgm:t>
        <a:bodyPr/>
        <a:lstStyle/>
        <a:p>
          <a:endParaRPr lang="en-IN"/>
        </a:p>
      </dgm:t>
    </dgm:pt>
    <dgm:pt modelId="{ACBA83C0-84E8-434F-A13E-6ACBB7B16062}" type="sibTrans" cxnId="{6DF850A2-2039-4D42-BBEC-A617255F1BF0}">
      <dgm:prSet/>
      <dgm:spPr/>
      <dgm:t>
        <a:bodyPr/>
        <a:lstStyle/>
        <a:p>
          <a:endParaRPr lang="en-IN"/>
        </a:p>
      </dgm:t>
    </dgm:pt>
    <dgm:pt modelId="{CBBA8677-7FD1-4C8C-8678-120951285EFA}">
      <dgm:prSet phldrT="[Text]" custT="1"/>
      <dgm:spPr/>
      <dgm:t>
        <a:bodyPr/>
        <a:lstStyle/>
        <a:p>
          <a:r>
            <a:rPr lang="en-US" sz="2500" dirty="0" smtClean="0"/>
            <a:t>Invoice / Payment</a:t>
          </a:r>
          <a:endParaRPr lang="en-IN" sz="2500" dirty="0"/>
        </a:p>
      </dgm:t>
    </dgm:pt>
    <dgm:pt modelId="{DCE7DD5E-3C80-4422-B771-2D9C537A6EC1}" type="parTrans" cxnId="{DC69480E-0DB0-4972-A797-0281D4A9C70D}">
      <dgm:prSet/>
      <dgm:spPr/>
      <dgm:t>
        <a:bodyPr/>
        <a:lstStyle/>
        <a:p>
          <a:endParaRPr lang="en-IN"/>
        </a:p>
      </dgm:t>
    </dgm:pt>
    <dgm:pt modelId="{16D9BDFB-3817-49C1-967F-575E26F1B475}" type="sibTrans" cxnId="{DC69480E-0DB0-4972-A797-0281D4A9C70D}">
      <dgm:prSet/>
      <dgm:spPr/>
      <dgm:t>
        <a:bodyPr/>
        <a:lstStyle/>
        <a:p>
          <a:endParaRPr lang="en-IN"/>
        </a:p>
      </dgm:t>
    </dgm:pt>
    <dgm:pt modelId="{D5D529DD-5ECA-417A-9CE0-11DD80E3E3EC}">
      <dgm:prSet phldrT="[Text]" custT="1"/>
      <dgm:spPr/>
      <dgm:t>
        <a:bodyPr/>
        <a:lstStyle/>
        <a:p>
          <a:pPr algn="l"/>
          <a:r>
            <a:rPr lang="en-US" sz="1800" dirty="0" smtClean="0"/>
            <a:t>The contract must envisage for:</a:t>
          </a:r>
        </a:p>
        <a:p>
          <a:pPr algn="just"/>
          <a:r>
            <a:rPr lang="en-US" sz="1800" dirty="0" smtClean="0"/>
            <a:t>1. Regular or periodic invoicing from the supplier in case of goods and </a:t>
          </a:r>
        </a:p>
        <a:p>
          <a:pPr algn="just"/>
          <a:r>
            <a:rPr lang="en-US" sz="1800" dirty="0" smtClean="0"/>
            <a:t>2. Periodic payment obligations in case of service</a:t>
          </a:r>
          <a:endParaRPr lang="en-IN" sz="1800" dirty="0"/>
        </a:p>
      </dgm:t>
    </dgm:pt>
    <dgm:pt modelId="{A3F65F00-7467-4129-9853-35CEB4F01EBA}" type="parTrans" cxnId="{AC0F079D-E4CB-40B4-8C85-666B24A95CAD}">
      <dgm:prSet/>
      <dgm:spPr/>
      <dgm:t>
        <a:bodyPr/>
        <a:lstStyle/>
        <a:p>
          <a:endParaRPr lang="en-IN"/>
        </a:p>
      </dgm:t>
    </dgm:pt>
    <dgm:pt modelId="{E498632E-72A1-408B-BF42-F3F27982A2A5}" type="sibTrans" cxnId="{AC0F079D-E4CB-40B4-8C85-666B24A95CAD}">
      <dgm:prSet/>
      <dgm:spPr/>
      <dgm:t>
        <a:bodyPr/>
        <a:lstStyle/>
        <a:p>
          <a:endParaRPr lang="en-IN"/>
        </a:p>
      </dgm:t>
    </dgm:pt>
    <dgm:pt modelId="{C86EBD99-9CAE-4780-9DF1-2F80714C8681}" type="pres">
      <dgm:prSet presAssocID="{7145B606-8B92-4FD9-BFDB-B72059CCDB0B}" presName="Name0" presStyleCnt="0">
        <dgm:presLayoutVars>
          <dgm:dir/>
          <dgm:animLvl val="lvl"/>
          <dgm:resizeHandles val="exact"/>
        </dgm:presLayoutVars>
      </dgm:prSet>
      <dgm:spPr/>
      <dgm:t>
        <a:bodyPr/>
        <a:lstStyle/>
        <a:p>
          <a:endParaRPr lang="en-IN"/>
        </a:p>
      </dgm:t>
    </dgm:pt>
    <dgm:pt modelId="{CEC2AFBA-AE18-418A-8479-281300C146FF}" type="pres">
      <dgm:prSet presAssocID="{B22520E3-E84A-48A8-A674-CC4CB32EBE6C}" presName="compositeNode" presStyleCnt="0">
        <dgm:presLayoutVars>
          <dgm:bulletEnabled val="1"/>
        </dgm:presLayoutVars>
      </dgm:prSet>
      <dgm:spPr/>
    </dgm:pt>
    <dgm:pt modelId="{E91F6B1F-A8D7-47A8-A1DF-CB1140139CE9}" type="pres">
      <dgm:prSet presAssocID="{B22520E3-E84A-48A8-A674-CC4CB32EBE6C}" presName="bgRect" presStyleLbl="node1" presStyleIdx="0" presStyleCnt="3"/>
      <dgm:spPr/>
      <dgm:t>
        <a:bodyPr/>
        <a:lstStyle/>
        <a:p>
          <a:endParaRPr lang="en-IN"/>
        </a:p>
      </dgm:t>
    </dgm:pt>
    <dgm:pt modelId="{E659A261-107E-415D-BB52-742CB96F1C1F}" type="pres">
      <dgm:prSet presAssocID="{B22520E3-E84A-48A8-A674-CC4CB32EBE6C}" presName="parentNode" presStyleLbl="node1" presStyleIdx="0" presStyleCnt="3">
        <dgm:presLayoutVars>
          <dgm:chMax val="0"/>
          <dgm:bulletEnabled val="1"/>
        </dgm:presLayoutVars>
      </dgm:prSet>
      <dgm:spPr/>
      <dgm:t>
        <a:bodyPr/>
        <a:lstStyle/>
        <a:p>
          <a:endParaRPr lang="en-IN"/>
        </a:p>
      </dgm:t>
    </dgm:pt>
    <dgm:pt modelId="{54996B93-64E4-463D-A3A9-8A9A3BC88A64}" type="pres">
      <dgm:prSet presAssocID="{B22520E3-E84A-48A8-A674-CC4CB32EBE6C}" presName="childNode" presStyleLbl="node1" presStyleIdx="0" presStyleCnt="3">
        <dgm:presLayoutVars>
          <dgm:bulletEnabled val="1"/>
        </dgm:presLayoutVars>
      </dgm:prSet>
      <dgm:spPr/>
      <dgm:t>
        <a:bodyPr/>
        <a:lstStyle/>
        <a:p>
          <a:endParaRPr lang="en-IN"/>
        </a:p>
      </dgm:t>
    </dgm:pt>
    <dgm:pt modelId="{53F19884-A352-402B-8A6D-DAB2D1706CA0}" type="pres">
      <dgm:prSet presAssocID="{74C7179D-DA46-431D-B6F0-96EBED86F924}" presName="hSp" presStyleCnt="0"/>
      <dgm:spPr/>
    </dgm:pt>
    <dgm:pt modelId="{78492DA9-7A82-49FE-BCD6-BC4A01BC7849}" type="pres">
      <dgm:prSet presAssocID="{74C7179D-DA46-431D-B6F0-96EBED86F924}" presName="vProcSp" presStyleCnt="0"/>
      <dgm:spPr/>
    </dgm:pt>
    <dgm:pt modelId="{067B3744-7E0B-43EE-9F65-0E79E5CC18D8}" type="pres">
      <dgm:prSet presAssocID="{74C7179D-DA46-431D-B6F0-96EBED86F924}" presName="vSp1" presStyleCnt="0"/>
      <dgm:spPr/>
    </dgm:pt>
    <dgm:pt modelId="{99BE24CB-996B-4B47-B1DE-B1D8BFAB462B}" type="pres">
      <dgm:prSet presAssocID="{74C7179D-DA46-431D-B6F0-96EBED86F924}" presName="simulatedConn" presStyleLbl="solidFgAcc1" presStyleIdx="0" presStyleCnt="2"/>
      <dgm:spPr/>
    </dgm:pt>
    <dgm:pt modelId="{20F248DB-229D-4313-BC7B-1942872A3C1F}" type="pres">
      <dgm:prSet presAssocID="{74C7179D-DA46-431D-B6F0-96EBED86F924}" presName="vSp2" presStyleCnt="0"/>
      <dgm:spPr/>
    </dgm:pt>
    <dgm:pt modelId="{82F980E9-FBC8-4A3E-A146-74FD32BCD8C7}" type="pres">
      <dgm:prSet presAssocID="{74C7179D-DA46-431D-B6F0-96EBED86F924}" presName="sibTrans" presStyleCnt="0"/>
      <dgm:spPr/>
    </dgm:pt>
    <dgm:pt modelId="{2464B5C6-6AC4-47D6-92F7-42E924FA6E0D}" type="pres">
      <dgm:prSet presAssocID="{E1AF4143-B490-45DD-BB1B-3EA4AD6F6191}" presName="compositeNode" presStyleCnt="0">
        <dgm:presLayoutVars>
          <dgm:bulletEnabled val="1"/>
        </dgm:presLayoutVars>
      </dgm:prSet>
      <dgm:spPr/>
    </dgm:pt>
    <dgm:pt modelId="{DA23479A-1CF0-44B0-9E47-D70A88A8E335}" type="pres">
      <dgm:prSet presAssocID="{E1AF4143-B490-45DD-BB1B-3EA4AD6F6191}" presName="bgRect" presStyleLbl="node1" presStyleIdx="1" presStyleCnt="3"/>
      <dgm:spPr/>
      <dgm:t>
        <a:bodyPr/>
        <a:lstStyle/>
        <a:p>
          <a:endParaRPr lang="en-IN"/>
        </a:p>
      </dgm:t>
    </dgm:pt>
    <dgm:pt modelId="{50AEBF01-BB12-4969-8AD3-E234DC440543}" type="pres">
      <dgm:prSet presAssocID="{E1AF4143-B490-45DD-BB1B-3EA4AD6F6191}" presName="parentNode" presStyleLbl="node1" presStyleIdx="1" presStyleCnt="3">
        <dgm:presLayoutVars>
          <dgm:chMax val="0"/>
          <dgm:bulletEnabled val="1"/>
        </dgm:presLayoutVars>
      </dgm:prSet>
      <dgm:spPr/>
      <dgm:t>
        <a:bodyPr/>
        <a:lstStyle/>
        <a:p>
          <a:endParaRPr lang="en-IN"/>
        </a:p>
      </dgm:t>
    </dgm:pt>
    <dgm:pt modelId="{1DAD1E9F-2C06-443D-998E-384A624FCA36}" type="pres">
      <dgm:prSet presAssocID="{E1AF4143-B490-45DD-BB1B-3EA4AD6F6191}" presName="childNode" presStyleLbl="node1" presStyleIdx="1" presStyleCnt="3">
        <dgm:presLayoutVars>
          <dgm:bulletEnabled val="1"/>
        </dgm:presLayoutVars>
      </dgm:prSet>
      <dgm:spPr/>
      <dgm:t>
        <a:bodyPr/>
        <a:lstStyle/>
        <a:p>
          <a:endParaRPr lang="en-IN"/>
        </a:p>
      </dgm:t>
    </dgm:pt>
    <dgm:pt modelId="{61A4C22D-7D57-43AC-B7E7-B0E67342063F}" type="pres">
      <dgm:prSet presAssocID="{BF8872C3-3576-4DB2-BBF8-232A386651C0}" presName="hSp" presStyleCnt="0"/>
      <dgm:spPr/>
    </dgm:pt>
    <dgm:pt modelId="{4A64C287-3F13-4831-A43D-F92A297B2479}" type="pres">
      <dgm:prSet presAssocID="{BF8872C3-3576-4DB2-BBF8-232A386651C0}" presName="vProcSp" presStyleCnt="0"/>
      <dgm:spPr/>
    </dgm:pt>
    <dgm:pt modelId="{883117D8-91DA-4C69-BDFE-B60B7C2619C6}" type="pres">
      <dgm:prSet presAssocID="{BF8872C3-3576-4DB2-BBF8-232A386651C0}" presName="vSp1" presStyleCnt="0"/>
      <dgm:spPr/>
    </dgm:pt>
    <dgm:pt modelId="{51246D2B-84DA-4807-83B5-EC6C35F0B487}" type="pres">
      <dgm:prSet presAssocID="{BF8872C3-3576-4DB2-BBF8-232A386651C0}" presName="simulatedConn" presStyleLbl="solidFgAcc1" presStyleIdx="1" presStyleCnt="2"/>
      <dgm:spPr/>
    </dgm:pt>
    <dgm:pt modelId="{85C3785A-B8EB-46F2-B53A-DEAED0934E5F}" type="pres">
      <dgm:prSet presAssocID="{BF8872C3-3576-4DB2-BBF8-232A386651C0}" presName="vSp2" presStyleCnt="0"/>
      <dgm:spPr/>
    </dgm:pt>
    <dgm:pt modelId="{B0C33FDC-09F1-45A2-9210-8ED790CBF605}" type="pres">
      <dgm:prSet presAssocID="{BF8872C3-3576-4DB2-BBF8-232A386651C0}" presName="sibTrans" presStyleCnt="0"/>
      <dgm:spPr/>
    </dgm:pt>
    <dgm:pt modelId="{8E8B77B0-59FC-4440-93FF-36310C40AEE9}" type="pres">
      <dgm:prSet presAssocID="{CBBA8677-7FD1-4C8C-8678-120951285EFA}" presName="compositeNode" presStyleCnt="0">
        <dgm:presLayoutVars>
          <dgm:bulletEnabled val="1"/>
        </dgm:presLayoutVars>
      </dgm:prSet>
      <dgm:spPr/>
    </dgm:pt>
    <dgm:pt modelId="{D8D8F74E-CB94-4FE0-BF7F-9445B234F465}" type="pres">
      <dgm:prSet presAssocID="{CBBA8677-7FD1-4C8C-8678-120951285EFA}" presName="bgRect" presStyleLbl="node1" presStyleIdx="2" presStyleCnt="3"/>
      <dgm:spPr/>
      <dgm:t>
        <a:bodyPr/>
        <a:lstStyle/>
        <a:p>
          <a:endParaRPr lang="en-IN"/>
        </a:p>
      </dgm:t>
    </dgm:pt>
    <dgm:pt modelId="{EA12A22B-1500-42B8-B757-DD483EEE3514}" type="pres">
      <dgm:prSet presAssocID="{CBBA8677-7FD1-4C8C-8678-120951285EFA}" presName="parentNode" presStyleLbl="node1" presStyleIdx="2" presStyleCnt="3">
        <dgm:presLayoutVars>
          <dgm:chMax val="0"/>
          <dgm:bulletEnabled val="1"/>
        </dgm:presLayoutVars>
      </dgm:prSet>
      <dgm:spPr/>
      <dgm:t>
        <a:bodyPr/>
        <a:lstStyle/>
        <a:p>
          <a:endParaRPr lang="en-IN"/>
        </a:p>
      </dgm:t>
    </dgm:pt>
    <dgm:pt modelId="{1EE61933-F415-4B37-BE30-AF440C28313B}" type="pres">
      <dgm:prSet presAssocID="{CBBA8677-7FD1-4C8C-8678-120951285EFA}" presName="childNode" presStyleLbl="node1" presStyleIdx="2" presStyleCnt="3">
        <dgm:presLayoutVars>
          <dgm:bulletEnabled val="1"/>
        </dgm:presLayoutVars>
      </dgm:prSet>
      <dgm:spPr/>
      <dgm:t>
        <a:bodyPr/>
        <a:lstStyle/>
        <a:p>
          <a:endParaRPr lang="en-IN"/>
        </a:p>
      </dgm:t>
    </dgm:pt>
  </dgm:ptLst>
  <dgm:cxnLst>
    <dgm:cxn modelId="{8FE5E909-B0B3-41BB-8641-2ACCA374D322}" type="presOf" srcId="{257E1EEA-AC4C-46D1-BBE7-ABCE94C4650B}" destId="{1DAD1E9F-2C06-443D-998E-384A624FCA36}" srcOrd="0" destOrd="0" presId="urn:microsoft.com/office/officeart/2005/8/layout/hProcess7"/>
    <dgm:cxn modelId="{A60EF1AE-8687-4527-A28C-3111640C1B78}" type="presOf" srcId="{CBBA8677-7FD1-4C8C-8678-120951285EFA}" destId="{D8D8F74E-CB94-4FE0-BF7F-9445B234F465}" srcOrd="0" destOrd="0" presId="urn:microsoft.com/office/officeart/2005/8/layout/hProcess7"/>
    <dgm:cxn modelId="{601BC64E-B84E-4CDB-9271-2C51D726E640}" type="presOf" srcId="{B22520E3-E84A-48A8-A674-CC4CB32EBE6C}" destId="{E659A261-107E-415D-BB52-742CB96F1C1F}" srcOrd="1" destOrd="0" presId="urn:microsoft.com/office/officeart/2005/8/layout/hProcess7"/>
    <dgm:cxn modelId="{E54212F1-C5B4-45E9-8D13-42B4C843892E}" type="presOf" srcId="{E1AF4143-B490-45DD-BB1B-3EA4AD6F6191}" destId="{DA23479A-1CF0-44B0-9E47-D70A88A8E335}" srcOrd="0" destOrd="0" presId="urn:microsoft.com/office/officeart/2005/8/layout/hProcess7"/>
    <dgm:cxn modelId="{4945BF43-CFBD-4E42-BC2D-7571A625A155}" type="presOf" srcId="{CBBA8677-7FD1-4C8C-8678-120951285EFA}" destId="{EA12A22B-1500-42B8-B757-DD483EEE3514}" srcOrd="1" destOrd="0" presId="urn:microsoft.com/office/officeart/2005/8/layout/hProcess7"/>
    <dgm:cxn modelId="{1EED65CE-6419-4899-80C8-92EB6CD97865}" type="presOf" srcId="{7145B606-8B92-4FD9-BFDB-B72059CCDB0B}" destId="{C86EBD99-9CAE-4780-9DF1-2F80714C8681}" srcOrd="0" destOrd="0" presId="urn:microsoft.com/office/officeart/2005/8/layout/hProcess7"/>
    <dgm:cxn modelId="{E691977F-BAD9-4709-8104-46629D483A2B}" srcId="{7145B606-8B92-4FD9-BFDB-B72059CCDB0B}" destId="{E1AF4143-B490-45DD-BB1B-3EA4AD6F6191}" srcOrd="1" destOrd="0" parTransId="{176B3BBF-82C1-4C04-875B-1D43BF555B0E}" sibTransId="{BF8872C3-3576-4DB2-BBF8-232A386651C0}"/>
    <dgm:cxn modelId="{22F04BB2-6B0B-4A99-ACB7-6A01CD802D6D}" type="presOf" srcId="{D5D529DD-5ECA-417A-9CE0-11DD80E3E3EC}" destId="{1EE61933-F415-4B37-BE30-AF440C28313B}" srcOrd="0" destOrd="0" presId="urn:microsoft.com/office/officeart/2005/8/layout/hProcess7"/>
    <dgm:cxn modelId="{A63E3331-20CA-4520-8228-CD2D638EA5AE}" srcId="{B22520E3-E84A-48A8-A674-CC4CB32EBE6C}" destId="{E2BD49CE-38A3-404F-90FC-C4367D8384B9}" srcOrd="0" destOrd="0" parTransId="{28AF36D5-B172-4540-9632-AB5228397B5D}" sibTransId="{71C0DABA-21BF-45CD-88DC-A6F26E1A6F95}"/>
    <dgm:cxn modelId="{AC0F079D-E4CB-40B4-8C85-666B24A95CAD}" srcId="{CBBA8677-7FD1-4C8C-8678-120951285EFA}" destId="{D5D529DD-5ECA-417A-9CE0-11DD80E3E3EC}" srcOrd="0" destOrd="0" parTransId="{A3F65F00-7467-4129-9853-35CEB4F01EBA}" sibTransId="{E498632E-72A1-408B-BF42-F3F27982A2A5}"/>
    <dgm:cxn modelId="{1E7C302E-FA7B-4AE5-BCF3-7D35F2E7B7B2}" type="presOf" srcId="{B22520E3-E84A-48A8-A674-CC4CB32EBE6C}" destId="{E91F6B1F-A8D7-47A8-A1DF-CB1140139CE9}" srcOrd="0" destOrd="0" presId="urn:microsoft.com/office/officeart/2005/8/layout/hProcess7"/>
    <dgm:cxn modelId="{DC69480E-0DB0-4972-A797-0281D4A9C70D}" srcId="{7145B606-8B92-4FD9-BFDB-B72059CCDB0B}" destId="{CBBA8677-7FD1-4C8C-8678-120951285EFA}" srcOrd="2" destOrd="0" parTransId="{DCE7DD5E-3C80-4422-B771-2D9C537A6EC1}" sibTransId="{16D9BDFB-3817-49C1-967F-575E26F1B475}"/>
    <dgm:cxn modelId="{6DF850A2-2039-4D42-BBEC-A617255F1BF0}" srcId="{E1AF4143-B490-45DD-BB1B-3EA4AD6F6191}" destId="{257E1EEA-AC4C-46D1-BBE7-ABCE94C4650B}" srcOrd="0" destOrd="0" parTransId="{C59DACEE-A809-44CF-BE18-E125B546B02D}" sibTransId="{ACBA83C0-84E8-434F-A13E-6ACBB7B16062}"/>
    <dgm:cxn modelId="{959C9B64-A3E6-4C02-9973-FB4A0F33522C}" type="presOf" srcId="{E2BD49CE-38A3-404F-90FC-C4367D8384B9}" destId="{54996B93-64E4-463D-A3A9-8A9A3BC88A64}" srcOrd="0" destOrd="0" presId="urn:microsoft.com/office/officeart/2005/8/layout/hProcess7"/>
    <dgm:cxn modelId="{5D7927A5-FBA0-4B1F-AD22-CF60EC369E7A}" type="presOf" srcId="{E1AF4143-B490-45DD-BB1B-3EA4AD6F6191}" destId="{50AEBF01-BB12-4969-8AD3-E234DC440543}" srcOrd="1" destOrd="0" presId="urn:microsoft.com/office/officeart/2005/8/layout/hProcess7"/>
    <dgm:cxn modelId="{335BAC81-67A3-4678-A674-11E9D37F96CA}" srcId="{7145B606-8B92-4FD9-BFDB-B72059CCDB0B}" destId="{B22520E3-E84A-48A8-A674-CC4CB32EBE6C}" srcOrd="0" destOrd="0" parTransId="{F98CF957-21EE-4622-8A90-535C45DC19F5}" sibTransId="{74C7179D-DA46-431D-B6F0-96EBED86F924}"/>
    <dgm:cxn modelId="{8B716BDF-F4C5-483C-B11D-094489765F5D}" type="presParOf" srcId="{C86EBD99-9CAE-4780-9DF1-2F80714C8681}" destId="{CEC2AFBA-AE18-418A-8479-281300C146FF}" srcOrd="0" destOrd="0" presId="urn:microsoft.com/office/officeart/2005/8/layout/hProcess7"/>
    <dgm:cxn modelId="{F87B1629-B537-476E-8668-C85A88108280}" type="presParOf" srcId="{CEC2AFBA-AE18-418A-8479-281300C146FF}" destId="{E91F6B1F-A8D7-47A8-A1DF-CB1140139CE9}" srcOrd="0" destOrd="0" presId="urn:microsoft.com/office/officeart/2005/8/layout/hProcess7"/>
    <dgm:cxn modelId="{690FA06A-222D-45A8-B21F-7D58F57593BF}" type="presParOf" srcId="{CEC2AFBA-AE18-418A-8479-281300C146FF}" destId="{E659A261-107E-415D-BB52-742CB96F1C1F}" srcOrd="1" destOrd="0" presId="urn:microsoft.com/office/officeart/2005/8/layout/hProcess7"/>
    <dgm:cxn modelId="{799F8CF5-CE56-4AAD-B68E-8C13B4D39ED1}" type="presParOf" srcId="{CEC2AFBA-AE18-418A-8479-281300C146FF}" destId="{54996B93-64E4-463D-A3A9-8A9A3BC88A64}" srcOrd="2" destOrd="0" presId="urn:microsoft.com/office/officeart/2005/8/layout/hProcess7"/>
    <dgm:cxn modelId="{B42DE573-8B7D-4030-ABE4-4620CCE5C122}" type="presParOf" srcId="{C86EBD99-9CAE-4780-9DF1-2F80714C8681}" destId="{53F19884-A352-402B-8A6D-DAB2D1706CA0}" srcOrd="1" destOrd="0" presId="urn:microsoft.com/office/officeart/2005/8/layout/hProcess7"/>
    <dgm:cxn modelId="{918AA0EA-8C06-478D-81AB-08ED10A5B7A3}" type="presParOf" srcId="{C86EBD99-9CAE-4780-9DF1-2F80714C8681}" destId="{78492DA9-7A82-49FE-BCD6-BC4A01BC7849}" srcOrd="2" destOrd="0" presId="urn:microsoft.com/office/officeart/2005/8/layout/hProcess7"/>
    <dgm:cxn modelId="{78863A00-984C-4628-A6A2-2936070FB646}" type="presParOf" srcId="{78492DA9-7A82-49FE-BCD6-BC4A01BC7849}" destId="{067B3744-7E0B-43EE-9F65-0E79E5CC18D8}" srcOrd="0" destOrd="0" presId="urn:microsoft.com/office/officeart/2005/8/layout/hProcess7"/>
    <dgm:cxn modelId="{DD51EA6A-EEE4-4962-9D16-EB8A346E56BC}" type="presParOf" srcId="{78492DA9-7A82-49FE-BCD6-BC4A01BC7849}" destId="{99BE24CB-996B-4B47-B1DE-B1D8BFAB462B}" srcOrd="1" destOrd="0" presId="urn:microsoft.com/office/officeart/2005/8/layout/hProcess7"/>
    <dgm:cxn modelId="{D2A437C0-606F-418B-AC9F-4AB329FF87AE}" type="presParOf" srcId="{78492DA9-7A82-49FE-BCD6-BC4A01BC7849}" destId="{20F248DB-229D-4313-BC7B-1942872A3C1F}" srcOrd="2" destOrd="0" presId="urn:microsoft.com/office/officeart/2005/8/layout/hProcess7"/>
    <dgm:cxn modelId="{1E298D10-8B06-474E-8097-62646878F9DB}" type="presParOf" srcId="{C86EBD99-9CAE-4780-9DF1-2F80714C8681}" destId="{82F980E9-FBC8-4A3E-A146-74FD32BCD8C7}" srcOrd="3" destOrd="0" presId="urn:microsoft.com/office/officeart/2005/8/layout/hProcess7"/>
    <dgm:cxn modelId="{B7FA45B6-C723-4023-8200-DDA3C2FDF885}" type="presParOf" srcId="{C86EBD99-9CAE-4780-9DF1-2F80714C8681}" destId="{2464B5C6-6AC4-47D6-92F7-42E924FA6E0D}" srcOrd="4" destOrd="0" presId="urn:microsoft.com/office/officeart/2005/8/layout/hProcess7"/>
    <dgm:cxn modelId="{81F40D0C-89D5-4BDD-80E5-51785DE8465C}" type="presParOf" srcId="{2464B5C6-6AC4-47D6-92F7-42E924FA6E0D}" destId="{DA23479A-1CF0-44B0-9E47-D70A88A8E335}" srcOrd="0" destOrd="0" presId="urn:microsoft.com/office/officeart/2005/8/layout/hProcess7"/>
    <dgm:cxn modelId="{0B99A6DF-AA1C-4B37-81BF-B12089BC90CE}" type="presParOf" srcId="{2464B5C6-6AC4-47D6-92F7-42E924FA6E0D}" destId="{50AEBF01-BB12-4969-8AD3-E234DC440543}" srcOrd="1" destOrd="0" presId="urn:microsoft.com/office/officeart/2005/8/layout/hProcess7"/>
    <dgm:cxn modelId="{CC6D49E1-66F6-46E6-BC6E-E213F2C73B93}" type="presParOf" srcId="{2464B5C6-6AC4-47D6-92F7-42E924FA6E0D}" destId="{1DAD1E9F-2C06-443D-998E-384A624FCA36}" srcOrd="2" destOrd="0" presId="urn:microsoft.com/office/officeart/2005/8/layout/hProcess7"/>
    <dgm:cxn modelId="{E718242E-7904-4383-8877-0D8CB2C6A42B}" type="presParOf" srcId="{C86EBD99-9CAE-4780-9DF1-2F80714C8681}" destId="{61A4C22D-7D57-43AC-B7E7-B0E67342063F}" srcOrd="5" destOrd="0" presId="urn:microsoft.com/office/officeart/2005/8/layout/hProcess7"/>
    <dgm:cxn modelId="{205E12CD-3D56-44F6-8209-B20F03D501D4}" type="presParOf" srcId="{C86EBD99-9CAE-4780-9DF1-2F80714C8681}" destId="{4A64C287-3F13-4831-A43D-F92A297B2479}" srcOrd="6" destOrd="0" presId="urn:microsoft.com/office/officeart/2005/8/layout/hProcess7"/>
    <dgm:cxn modelId="{084C76E3-AC3A-4C15-BDC0-C5758856104B}" type="presParOf" srcId="{4A64C287-3F13-4831-A43D-F92A297B2479}" destId="{883117D8-91DA-4C69-BDFE-B60B7C2619C6}" srcOrd="0" destOrd="0" presId="urn:microsoft.com/office/officeart/2005/8/layout/hProcess7"/>
    <dgm:cxn modelId="{1DA3173B-BD50-4E2B-9B2F-0C244AA6B2C5}" type="presParOf" srcId="{4A64C287-3F13-4831-A43D-F92A297B2479}" destId="{51246D2B-84DA-4807-83B5-EC6C35F0B487}" srcOrd="1" destOrd="0" presId="urn:microsoft.com/office/officeart/2005/8/layout/hProcess7"/>
    <dgm:cxn modelId="{AC588045-9730-4A4F-84A0-ED987EBD6E63}" type="presParOf" srcId="{4A64C287-3F13-4831-A43D-F92A297B2479}" destId="{85C3785A-B8EB-46F2-B53A-DEAED0934E5F}" srcOrd="2" destOrd="0" presId="urn:microsoft.com/office/officeart/2005/8/layout/hProcess7"/>
    <dgm:cxn modelId="{B0F01502-AA43-4967-8A91-AF84A420B181}" type="presParOf" srcId="{C86EBD99-9CAE-4780-9DF1-2F80714C8681}" destId="{B0C33FDC-09F1-45A2-9210-8ED790CBF605}" srcOrd="7" destOrd="0" presId="urn:microsoft.com/office/officeart/2005/8/layout/hProcess7"/>
    <dgm:cxn modelId="{FAA31164-CB4E-420A-BCD9-8A3D9466BDB0}" type="presParOf" srcId="{C86EBD99-9CAE-4780-9DF1-2F80714C8681}" destId="{8E8B77B0-59FC-4440-93FF-36310C40AEE9}" srcOrd="8" destOrd="0" presId="urn:microsoft.com/office/officeart/2005/8/layout/hProcess7"/>
    <dgm:cxn modelId="{B5BF0B78-4146-40DE-9C2B-3B2743C8825F}" type="presParOf" srcId="{8E8B77B0-59FC-4440-93FF-36310C40AEE9}" destId="{D8D8F74E-CB94-4FE0-BF7F-9445B234F465}" srcOrd="0" destOrd="0" presId="urn:microsoft.com/office/officeart/2005/8/layout/hProcess7"/>
    <dgm:cxn modelId="{4EEF73FC-CE8A-4A54-B27B-4DA0A0A6E63B}" type="presParOf" srcId="{8E8B77B0-59FC-4440-93FF-36310C40AEE9}" destId="{EA12A22B-1500-42B8-B757-DD483EEE3514}" srcOrd="1" destOrd="0" presId="urn:microsoft.com/office/officeart/2005/8/layout/hProcess7"/>
    <dgm:cxn modelId="{64D0549A-0CDD-4B0F-899E-CAC40AE8A887}" type="presParOf" srcId="{8E8B77B0-59FC-4440-93FF-36310C40AEE9}" destId="{1EE61933-F415-4B37-BE30-AF440C28313B}"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6FCD245-DA80-44C3-A8B5-6C773841E9DC}"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IN"/>
        </a:p>
      </dgm:t>
    </dgm:pt>
    <dgm:pt modelId="{05A08072-0C10-4A6A-A246-0834B52413A0}">
      <dgm:prSet phldrT="[Text]" custT="1"/>
      <dgm:spPr/>
      <dgm:t>
        <a:bodyPr/>
        <a:lstStyle/>
        <a:p>
          <a:r>
            <a:rPr lang="en-US" sz="2000" dirty="0" smtClean="0"/>
            <a:t>Continuous Supply of Goods</a:t>
          </a:r>
          <a:endParaRPr lang="en-IN" sz="2000" dirty="0"/>
        </a:p>
      </dgm:t>
    </dgm:pt>
    <dgm:pt modelId="{9279F36D-5477-41DF-846E-83DE860AB78E}" type="parTrans" cxnId="{94FE9A3F-CD27-48DB-8E16-F987D43B14A9}">
      <dgm:prSet/>
      <dgm:spPr/>
      <dgm:t>
        <a:bodyPr/>
        <a:lstStyle/>
        <a:p>
          <a:endParaRPr lang="en-IN"/>
        </a:p>
      </dgm:t>
    </dgm:pt>
    <dgm:pt modelId="{FB1D707D-04E3-4280-B21C-546BDEDDB748}" type="sibTrans" cxnId="{94FE9A3F-CD27-48DB-8E16-F987D43B14A9}">
      <dgm:prSet/>
      <dgm:spPr/>
      <dgm:t>
        <a:bodyPr/>
        <a:lstStyle/>
        <a:p>
          <a:endParaRPr lang="en-IN"/>
        </a:p>
      </dgm:t>
    </dgm:pt>
    <dgm:pt modelId="{4C371E53-E04B-47F4-B596-7ABB6F46841C}">
      <dgm:prSet phldrT="[Text]" custT="1"/>
      <dgm:spPr/>
      <dgm:t>
        <a:bodyPr/>
        <a:lstStyle/>
        <a:p>
          <a:r>
            <a:rPr lang="en-US" sz="1600" b="1" u="sng" dirty="0" smtClean="0"/>
            <a:t>Where successive statements are involved</a:t>
          </a:r>
        </a:p>
        <a:p>
          <a:r>
            <a:rPr lang="en-US" sz="1600" dirty="0" smtClean="0"/>
            <a:t>Before/at the time of submission of statement of account</a:t>
          </a:r>
          <a:endParaRPr lang="en-IN" sz="1600" dirty="0"/>
        </a:p>
      </dgm:t>
    </dgm:pt>
    <dgm:pt modelId="{3B56960A-573B-410E-99B4-C6D553428D84}" type="parTrans" cxnId="{67F1648B-1A5F-47C2-876D-674410151C85}">
      <dgm:prSet custT="1"/>
      <dgm:spPr/>
      <dgm:t>
        <a:bodyPr/>
        <a:lstStyle/>
        <a:p>
          <a:endParaRPr lang="en-IN" sz="1600"/>
        </a:p>
      </dgm:t>
    </dgm:pt>
    <dgm:pt modelId="{68888389-8EC4-4C27-8B68-F56059EFF434}" type="sibTrans" cxnId="{67F1648B-1A5F-47C2-876D-674410151C85}">
      <dgm:prSet/>
      <dgm:spPr/>
      <dgm:t>
        <a:bodyPr/>
        <a:lstStyle/>
        <a:p>
          <a:endParaRPr lang="en-IN"/>
        </a:p>
      </dgm:t>
    </dgm:pt>
    <dgm:pt modelId="{E0B9ED1B-1F7C-4636-82D9-FD6D00F2E6C4}">
      <dgm:prSet phldrT="[Text]" custT="1"/>
      <dgm:spPr/>
      <dgm:t>
        <a:bodyPr/>
        <a:lstStyle/>
        <a:p>
          <a:r>
            <a:rPr lang="en-US" sz="1600" b="1" u="sng" dirty="0" smtClean="0"/>
            <a:t>Where successive payments are involved</a:t>
          </a:r>
        </a:p>
        <a:p>
          <a:r>
            <a:rPr lang="en-US" sz="1600" dirty="0" smtClean="0"/>
            <a:t>At the time of receipt of payment</a:t>
          </a:r>
          <a:endParaRPr lang="en-IN" sz="1600" dirty="0"/>
        </a:p>
      </dgm:t>
    </dgm:pt>
    <dgm:pt modelId="{BCBD1B7A-84EB-4688-97E0-E9920BD0A213}" type="parTrans" cxnId="{D18FAC80-FDC1-4497-BE5A-ABEC1A3FD037}">
      <dgm:prSet custT="1"/>
      <dgm:spPr/>
      <dgm:t>
        <a:bodyPr/>
        <a:lstStyle/>
        <a:p>
          <a:endParaRPr lang="en-IN" sz="1600"/>
        </a:p>
      </dgm:t>
    </dgm:pt>
    <dgm:pt modelId="{5CEFD12A-0695-46F9-ACBA-E3C7494800D2}" type="sibTrans" cxnId="{D18FAC80-FDC1-4497-BE5A-ABEC1A3FD037}">
      <dgm:prSet/>
      <dgm:spPr/>
      <dgm:t>
        <a:bodyPr/>
        <a:lstStyle/>
        <a:p>
          <a:endParaRPr lang="en-IN"/>
        </a:p>
      </dgm:t>
    </dgm:pt>
    <dgm:pt modelId="{A0B565A7-85AE-4D2D-BB1B-95BEFD61716E}" type="pres">
      <dgm:prSet presAssocID="{66FCD245-DA80-44C3-A8B5-6C773841E9DC}" presName="Name0" presStyleCnt="0">
        <dgm:presLayoutVars>
          <dgm:chPref val="1"/>
          <dgm:dir/>
          <dgm:animOne val="branch"/>
          <dgm:animLvl val="lvl"/>
          <dgm:resizeHandles val="exact"/>
        </dgm:presLayoutVars>
      </dgm:prSet>
      <dgm:spPr/>
      <dgm:t>
        <a:bodyPr/>
        <a:lstStyle/>
        <a:p>
          <a:endParaRPr lang="en-IN"/>
        </a:p>
      </dgm:t>
    </dgm:pt>
    <dgm:pt modelId="{ED80A62E-DB08-49FE-BC53-3CEF44CC82BA}" type="pres">
      <dgm:prSet presAssocID="{05A08072-0C10-4A6A-A246-0834B52413A0}" presName="root1" presStyleCnt="0"/>
      <dgm:spPr/>
    </dgm:pt>
    <dgm:pt modelId="{B82F5665-0D45-425B-9E1D-6C65B2FCBC89}" type="pres">
      <dgm:prSet presAssocID="{05A08072-0C10-4A6A-A246-0834B52413A0}" presName="LevelOneTextNode" presStyleLbl="node0" presStyleIdx="0" presStyleCnt="1">
        <dgm:presLayoutVars>
          <dgm:chPref val="3"/>
        </dgm:presLayoutVars>
      </dgm:prSet>
      <dgm:spPr/>
      <dgm:t>
        <a:bodyPr/>
        <a:lstStyle/>
        <a:p>
          <a:endParaRPr lang="en-IN"/>
        </a:p>
      </dgm:t>
    </dgm:pt>
    <dgm:pt modelId="{CA0D8A10-6777-41E2-B969-0DEA6B050387}" type="pres">
      <dgm:prSet presAssocID="{05A08072-0C10-4A6A-A246-0834B52413A0}" presName="level2hierChild" presStyleCnt="0"/>
      <dgm:spPr/>
    </dgm:pt>
    <dgm:pt modelId="{3F6CAA77-9C83-481A-8999-86BD84C9EDE5}" type="pres">
      <dgm:prSet presAssocID="{3B56960A-573B-410E-99B4-C6D553428D84}" presName="conn2-1" presStyleLbl="parChTrans1D2" presStyleIdx="0" presStyleCnt="2"/>
      <dgm:spPr/>
      <dgm:t>
        <a:bodyPr/>
        <a:lstStyle/>
        <a:p>
          <a:endParaRPr lang="en-IN"/>
        </a:p>
      </dgm:t>
    </dgm:pt>
    <dgm:pt modelId="{61DE1CE8-7A1D-46B4-8A40-903849483D12}" type="pres">
      <dgm:prSet presAssocID="{3B56960A-573B-410E-99B4-C6D553428D84}" presName="connTx" presStyleLbl="parChTrans1D2" presStyleIdx="0" presStyleCnt="2"/>
      <dgm:spPr/>
      <dgm:t>
        <a:bodyPr/>
        <a:lstStyle/>
        <a:p>
          <a:endParaRPr lang="en-IN"/>
        </a:p>
      </dgm:t>
    </dgm:pt>
    <dgm:pt modelId="{D90A4EB2-0AE6-4487-8421-BA7F4E176132}" type="pres">
      <dgm:prSet presAssocID="{4C371E53-E04B-47F4-B596-7ABB6F46841C}" presName="root2" presStyleCnt="0"/>
      <dgm:spPr/>
    </dgm:pt>
    <dgm:pt modelId="{0929AB00-85BA-4604-9DEF-9820EF9F0332}" type="pres">
      <dgm:prSet presAssocID="{4C371E53-E04B-47F4-B596-7ABB6F46841C}" presName="LevelTwoTextNode" presStyleLbl="node2" presStyleIdx="0" presStyleCnt="2" custScaleX="128057" custScaleY="179038">
        <dgm:presLayoutVars>
          <dgm:chPref val="3"/>
        </dgm:presLayoutVars>
      </dgm:prSet>
      <dgm:spPr/>
      <dgm:t>
        <a:bodyPr/>
        <a:lstStyle/>
        <a:p>
          <a:endParaRPr lang="en-IN"/>
        </a:p>
      </dgm:t>
    </dgm:pt>
    <dgm:pt modelId="{DA6AAD22-C136-48AC-8C26-FD6320570E45}" type="pres">
      <dgm:prSet presAssocID="{4C371E53-E04B-47F4-B596-7ABB6F46841C}" presName="level3hierChild" presStyleCnt="0"/>
      <dgm:spPr/>
    </dgm:pt>
    <dgm:pt modelId="{10E3021F-9323-410B-BB92-B769ACC41586}" type="pres">
      <dgm:prSet presAssocID="{BCBD1B7A-84EB-4688-97E0-E9920BD0A213}" presName="conn2-1" presStyleLbl="parChTrans1D2" presStyleIdx="1" presStyleCnt="2"/>
      <dgm:spPr/>
      <dgm:t>
        <a:bodyPr/>
        <a:lstStyle/>
        <a:p>
          <a:endParaRPr lang="en-IN"/>
        </a:p>
      </dgm:t>
    </dgm:pt>
    <dgm:pt modelId="{5B5E7A2E-3243-4FF9-B690-DA36834481FA}" type="pres">
      <dgm:prSet presAssocID="{BCBD1B7A-84EB-4688-97E0-E9920BD0A213}" presName="connTx" presStyleLbl="parChTrans1D2" presStyleIdx="1" presStyleCnt="2"/>
      <dgm:spPr/>
      <dgm:t>
        <a:bodyPr/>
        <a:lstStyle/>
        <a:p>
          <a:endParaRPr lang="en-IN"/>
        </a:p>
      </dgm:t>
    </dgm:pt>
    <dgm:pt modelId="{3A0E1FC6-EBD0-4B3F-82A5-9FC53B478979}" type="pres">
      <dgm:prSet presAssocID="{E0B9ED1B-1F7C-4636-82D9-FD6D00F2E6C4}" presName="root2" presStyleCnt="0"/>
      <dgm:spPr/>
    </dgm:pt>
    <dgm:pt modelId="{33A5DE24-2E55-40DA-B1A7-743B5E0B0D17}" type="pres">
      <dgm:prSet presAssocID="{E0B9ED1B-1F7C-4636-82D9-FD6D00F2E6C4}" presName="LevelTwoTextNode" presStyleLbl="node2" presStyleIdx="1" presStyleCnt="2" custScaleX="129147" custScaleY="135589">
        <dgm:presLayoutVars>
          <dgm:chPref val="3"/>
        </dgm:presLayoutVars>
      </dgm:prSet>
      <dgm:spPr/>
      <dgm:t>
        <a:bodyPr/>
        <a:lstStyle/>
        <a:p>
          <a:endParaRPr lang="en-IN"/>
        </a:p>
      </dgm:t>
    </dgm:pt>
    <dgm:pt modelId="{BF68591E-050F-47A9-AA2E-5298D157A58E}" type="pres">
      <dgm:prSet presAssocID="{E0B9ED1B-1F7C-4636-82D9-FD6D00F2E6C4}" presName="level3hierChild" presStyleCnt="0"/>
      <dgm:spPr/>
    </dgm:pt>
  </dgm:ptLst>
  <dgm:cxnLst>
    <dgm:cxn modelId="{E05BB399-1A73-4F41-BAAE-876230A13404}" type="presOf" srcId="{4C371E53-E04B-47F4-B596-7ABB6F46841C}" destId="{0929AB00-85BA-4604-9DEF-9820EF9F0332}" srcOrd="0" destOrd="0" presId="urn:microsoft.com/office/officeart/2008/layout/HorizontalMultiLevelHierarchy"/>
    <dgm:cxn modelId="{0E65A931-C0AB-41E2-B7FA-D300D7A9F1B6}" type="presOf" srcId="{66FCD245-DA80-44C3-A8B5-6C773841E9DC}" destId="{A0B565A7-85AE-4D2D-BB1B-95BEFD61716E}" srcOrd="0" destOrd="0" presId="urn:microsoft.com/office/officeart/2008/layout/HorizontalMultiLevelHierarchy"/>
    <dgm:cxn modelId="{D1DE9265-1D32-4148-BA49-07E2728C964C}" type="presOf" srcId="{BCBD1B7A-84EB-4688-97E0-E9920BD0A213}" destId="{5B5E7A2E-3243-4FF9-B690-DA36834481FA}" srcOrd="1" destOrd="0" presId="urn:microsoft.com/office/officeart/2008/layout/HorizontalMultiLevelHierarchy"/>
    <dgm:cxn modelId="{010AFB8D-E123-464B-9888-65FC0090F91F}" type="presOf" srcId="{05A08072-0C10-4A6A-A246-0834B52413A0}" destId="{B82F5665-0D45-425B-9E1D-6C65B2FCBC89}" srcOrd="0" destOrd="0" presId="urn:microsoft.com/office/officeart/2008/layout/HorizontalMultiLevelHierarchy"/>
    <dgm:cxn modelId="{1A522186-BA37-4DE1-B753-F8B5A7FF3918}" type="presOf" srcId="{E0B9ED1B-1F7C-4636-82D9-FD6D00F2E6C4}" destId="{33A5DE24-2E55-40DA-B1A7-743B5E0B0D17}" srcOrd="0" destOrd="0" presId="urn:microsoft.com/office/officeart/2008/layout/HorizontalMultiLevelHierarchy"/>
    <dgm:cxn modelId="{D18FAC80-FDC1-4497-BE5A-ABEC1A3FD037}" srcId="{05A08072-0C10-4A6A-A246-0834B52413A0}" destId="{E0B9ED1B-1F7C-4636-82D9-FD6D00F2E6C4}" srcOrd="1" destOrd="0" parTransId="{BCBD1B7A-84EB-4688-97E0-E9920BD0A213}" sibTransId="{5CEFD12A-0695-46F9-ACBA-E3C7494800D2}"/>
    <dgm:cxn modelId="{94FE9A3F-CD27-48DB-8E16-F987D43B14A9}" srcId="{66FCD245-DA80-44C3-A8B5-6C773841E9DC}" destId="{05A08072-0C10-4A6A-A246-0834B52413A0}" srcOrd="0" destOrd="0" parTransId="{9279F36D-5477-41DF-846E-83DE860AB78E}" sibTransId="{FB1D707D-04E3-4280-B21C-546BDEDDB748}"/>
    <dgm:cxn modelId="{83314514-3957-403E-BFBD-E78E66BA7923}" type="presOf" srcId="{3B56960A-573B-410E-99B4-C6D553428D84}" destId="{61DE1CE8-7A1D-46B4-8A40-903849483D12}" srcOrd="1" destOrd="0" presId="urn:microsoft.com/office/officeart/2008/layout/HorizontalMultiLevelHierarchy"/>
    <dgm:cxn modelId="{D1E602B2-7195-4ECA-B471-CD2C913E385E}" type="presOf" srcId="{3B56960A-573B-410E-99B4-C6D553428D84}" destId="{3F6CAA77-9C83-481A-8999-86BD84C9EDE5}" srcOrd="0" destOrd="0" presId="urn:microsoft.com/office/officeart/2008/layout/HorizontalMultiLevelHierarchy"/>
    <dgm:cxn modelId="{67F1648B-1A5F-47C2-876D-674410151C85}" srcId="{05A08072-0C10-4A6A-A246-0834B52413A0}" destId="{4C371E53-E04B-47F4-B596-7ABB6F46841C}" srcOrd="0" destOrd="0" parTransId="{3B56960A-573B-410E-99B4-C6D553428D84}" sibTransId="{68888389-8EC4-4C27-8B68-F56059EFF434}"/>
    <dgm:cxn modelId="{83475DD9-1545-43E1-85AA-A2E5F5BD15CB}" type="presOf" srcId="{BCBD1B7A-84EB-4688-97E0-E9920BD0A213}" destId="{10E3021F-9323-410B-BB92-B769ACC41586}" srcOrd="0" destOrd="0" presId="urn:microsoft.com/office/officeart/2008/layout/HorizontalMultiLevelHierarchy"/>
    <dgm:cxn modelId="{7EFDD478-1796-473F-820D-2BEEEE6DFF72}" type="presParOf" srcId="{A0B565A7-85AE-4D2D-BB1B-95BEFD61716E}" destId="{ED80A62E-DB08-49FE-BC53-3CEF44CC82BA}" srcOrd="0" destOrd="0" presId="urn:microsoft.com/office/officeart/2008/layout/HorizontalMultiLevelHierarchy"/>
    <dgm:cxn modelId="{3845D08E-E4CE-4BDB-99BD-32C4BF4B31ED}" type="presParOf" srcId="{ED80A62E-DB08-49FE-BC53-3CEF44CC82BA}" destId="{B82F5665-0D45-425B-9E1D-6C65B2FCBC89}" srcOrd="0" destOrd="0" presId="urn:microsoft.com/office/officeart/2008/layout/HorizontalMultiLevelHierarchy"/>
    <dgm:cxn modelId="{EBD19268-B773-4BEF-A6B7-9A0FAA6509CA}" type="presParOf" srcId="{ED80A62E-DB08-49FE-BC53-3CEF44CC82BA}" destId="{CA0D8A10-6777-41E2-B969-0DEA6B050387}" srcOrd="1" destOrd="0" presId="urn:microsoft.com/office/officeart/2008/layout/HorizontalMultiLevelHierarchy"/>
    <dgm:cxn modelId="{5D138EA5-DCD1-4A9E-AC9B-DE6CD9AEB235}" type="presParOf" srcId="{CA0D8A10-6777-41E2-B969-0DEA6B050387}" destId="{3F6CAA77-9C83-481A-8999-86BD84C9EDE5}" srcOrd="0" destOrd="0" presId="urn:microsoft.com/office/officeart/2008/layout/HorizontalMultiLevelHierarchy"/>
    <dgm:cxn modelId="{ACF07C9A-19E8-40E9-A119-C15FFDC01D7F}" type="presParOf" srcId="{3F6CAA77-9C83-481A-8999-86BD84C9EDE5}" destId="{61DE1CE8-7A1D-46B4-8A40-903849483D12}" srcOrd="0" destOrd="0" presId="urn:microsoft.com/office/officeart/2008/layout/HorizontalMultiLevelHierarchy"/>
    <dgm:cxn modelId="{EA9132E6-1E44-48EF-8519-141D7C997B55}" type="presParOf" srcId="{CA0D8A10-6777-41E2-B969-0DEA6B050387}" destId="{D90A4EB2-0AE6-4487-8421-BA7F4E176132}" srcOrd="1" destOrd="0" presId="urn:microsoft.com/office/officeart/2008/layout/HorizontalMultiLevelHierarchy"/>
    <dgm:cxn modelId="{D8A431D4-66E8-4B48-A652-DB62239383E1}" type="presParOf" srcId="{D90A4EB2-0AE6-4487-8421-BA7F4E176132}" destId="{0929AB00-85BA-4604-9DEF-9820EF9F0332}" srcOrd="0" destOrd="0" presId="urn:microsoft.com/office/officeart/2008/layout/HorizontalMultiLevelHierarchy"/>
    <dgm:cxn modelId="{DE472D67-C5E6-4059-B310-F5EDB7AC77AE}" type="presParOf" srcId="{D90A4EB2-0AE6-4487-8421-BA7F4E176132}" destId="{DA6AAD22-C136-48AC-8C26-FD6320570E45}" srcOrd="1" destOrd="0" presId="urn:microsoft.com/office/officeart/2008/layout/HorizontalMultiLevelHierarchy"/>
    <dgm:cxn modelId="{80828605-15F8-42FE-84C7-233070FD7D46}" type="presParOf" srcId="{CA0D8A10-6777-41E2-B969-0DEA6B050387}" destId="{10E3021F-9323-410B-BB92-B769ACC41586}" srcOrd="2" destOrd="0" presId="urn:microsoft.com/office/officeart/2008/layout/HorizontalMultiLevelHierarchy"/>
    <dgm:cxn modelId="{C8DC2E5C-E8C3-458F-B2B4-32AE97805CD7}" type="presParOf" srcId="{10E3021F-9323-410B-BB92-B769ACC41586}" destId="{5B5E7A2E-3243-4FF9-B690-DA36834481FA}" srcOrd="0" destOrd="0" presId="urn:microsoft.com/office/officeart/2008/layout/HorizontalMultiLevelHierarchy"/>
    <dgm:cxn modelId="{26E899FA-BFD3-433B-A2BE-7A97B9CD3E4D}" type="presParOf" srcId="{CA0D8A10-6777-41E2-B969-0DEA6B050387}" destId="{3A0E1FC6-EBD0-4B3F-82A5-9FC53B478979}" srcOrd="3" destOrd="0" presId="urn:microsoft.com/office/officeart/2008/layout/HorizontalMultiLevelHierarchy"/>
    <dgm:cxn modelId="{F2D45F4C-02EA-4409-AA83-746452C04D26}" type="presParOf" srcId="{3A0E1FC6-EBD0-4B3F-82A5-9FC53B478979}" destId="{33A5DE24-2E55-40DA-B1A7-743B5E0B0D17}" srcOrd="0" destOrd="0" presId="urn:microsoft.com/office/officeart/2008/layout/HorizontalMultiLevelHierarchy"/>
    <dgm:cxn modelId="{DAA2593E-8C17-4A51-8164-4F327159CE46}" type="presParOf" srcId="{3A0E1FC6-EBD0-4B3F-82A5-9FC53B478979}" destId="{BF68591E-050F-47A9-AA2E-5298D157A58E}"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6FCD245-DA80-44C3-A8B5-6C773841E9DC}"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IN"/>
        </a:p>
      </dgm:t>
    </dgm:pt>
    <dgm:pt modelId="{05A08072-0C10-4A6A-A246-0834B52413A0}">
      <dgm:prSet phldrT="[Text]" custT="1"/>
      <dgm:spPr/>
      <dgm:t>
        <a:bodyPr/>
        <a:lstStyle/>
        <a:p>
          <a:r>
            <a:rPr lang="en-US" sz="2000" dirty="0" smtClean="0"/>
            <a:t>Continuous Supply of Services</a:t>
          </a:r>
          <a:endParaRPr lang="en-IN" sz="2000" dirty="0"/>
        </a:p>
      </dgm:t>
    </dgm:pt>
    <dgm:pt modelId="{9279F36D-5477-41DF-846E-83DE860AB78E}" type="parTrans" cxnId="{94FE9A3F-CD27-48DB-8E16-F987D43B14A9}">
      <dgm:prSet/>
      <dgm:spPr/>
      <dgm:t>
        <a:bodyPr/>
        <a:lstStyle/>
        <a:p>
          <a:endParaRPr lang="en-IN"/>
        </a:p>
      </dgm:t>
    </dgm:pt>
    <dgm:pt modelId="{FB1D707D-04E3-4280-B21C-546BDEDDB748}" type="sibTrans" cxnId="{94FE9A3F-CD27-48DB-8E16-F987D43B14A9}">
      <dgm:prSet/>
      <dgm:spPr/>
      <dgm:t>
        <a:bodyPr/>
        <a:lstStyle/>
        <a:p>
          <a:endParaRPr lang="en-IN"/>
        </a:p>
      </dgm:t>
    </dgm:pt>
    <dgm:pt modelId="{4C371E53-E04B-47F4-B596-7ABB6F46841C}">
      <dgm:prSet phldrT="[Text]" custT="1"/>
      <dgm:spPr/>
      <dgm:t>
        <a:bodyPr/>
        <a:lstStyle/>
        <a:p>
          <a:r>
            <a:rPr lang="en-US" sz="1600" dirty="0" smtClean="0"/>
            <a:t>before or within 30 days after the recipient is liable to pay for the services </a:t>
          </a:r>
          <a:r>
            <a:rPr lang="en-US" sz="1600" u="sng" dirty="0" smtClean="0"/>
            <a:t>(due date of payment ascertainable from the contract)</a:t>
          </a:r>
          <a:endParaRPr lang="en-IN" sz="1600" u="sng" dirty="0"/>
        </a:p>
      </dgm:t>
    </dgm:pt>
    <dgm:pt modelId="{3B56960A-573B-410E-99B4-C6D553428D84}" type="parTrans" cxnId="{67F1648B-1A5F-47C2-876D-674410151C85}">
      <dgm:prSet custT="1"/>
      <dgm:spPr/>
      <dgm:t>
        <a:bodyPr/>
        <a:lstStyle/>
        <a:p>
          <a:endParaRPr lang="en-IN" sz="1600"/>
        </a:p>
      </dgm:t>
    </dgm:pt>
    <dgm:pt modelId="{68888389-8EC4-4C27-8B68-F56059EFF434}" type="sibTrans" cxnId="{67F1648B-1A5F-47C2-876D-674410151C85}">
      <dgm:prSet/>
      <dgm:spPr/>
      <dgm:t>
        <a:bodyPr/>
        <a:lstStyle/>
        <a:p>
          <a:endParaRPr lang="en-IN"/>
        </a:p>
      </dgm:t>
    </dgm:pt>
    <dgm:pt modelId="{E0B9ED1B-1F7C-4636-82D9-FD6D00F2E6C4}">
      <dgm:prSet phldrT="[Text]" custT="1"/>
      <dgm:spPr/>
      <dgm:t>
        <a:bodyPr/>
        <a:lstStyle/>
        <a:p>
          <a:r>
            <a:rPr lang="en-US" sz="1600" dirty="0" smtClean="0"/>
            <a:t>before or within 30 days after receipt of payment </a:t>
          </a:r>
          <a:r>
            <a:rPr lang="en-US" sz="1600" u="sng" dirty="0" smtClean="0"/>
            <a:t>(due date of payment  not ascertainable from the contract)</a:t>
          </a:r>
          <a:endParaRPr lang="en-IN" sz="1600" u="sng" dirty="0"/>
        </a:p>
      </dgm:t>
    </dgm:pt>
    <dgm:pt modelId="{BCBD1B7A-84EB-4688-97E0-E9920BD0A213}" type="parTrans" cxnId="{D18FAC80-FDC1-4497-BE5A-ABEC1A3FD037}">
      <dgm:prSet custT="1"/>
      <dgm:spPr/>
      <dgm:t>
        <a:bodyPr/>
        <a:lstStyle/>
        <a:p>
          <a:endParaRPr lang="en-IN" sz="1600"/>
        </a:p>
      </dgm:t>
    </dgm:pt>
    <dgm:pt modelId="{5CEFD12A-0695-46F9-ACBA-E3C7494800D2}" type="sibTrans" cxnId="{D18FAC80-FDC1-4497-BE5A-ABEC1A3FD037}">
      <dgm:prSet/>
      <dgm:spPr/>
      <dgm:t>
        <a:bodyPr/>
        <a:lstStyle/>
        <a:p>
          <a:endParaRPr lang="en-IN"/>
        </a:p>
      </dgm:t>
    </dgm:pt>
    <dgm:pt modelId="{9A706F78-E36C-4AA1-BA48-57C348C56C15}">
      <dgm:prSet phldrT="[Text]" custT="1"/>
      <dgm:spPr/>
      <dgm:t>
        <a:bodyPr/>
        <a:lstStyle/>
        <a:p>
          <a:r>
            <a:rPr lang="en-US" sz="1600" dirty="0" smtClean="0"/>
            <a:t>before or within 30 days after completion of an event mentioned in the contract </a:t>
          </a:r>
          <a:r>
            <a:rPr lang="en-US" sz="1600" u="sng" dirty="0" smtClean="0"/>
            <a:t>(payment linked to completion of an event)</a:t>
          </a:r>
          <a:endParaRPr lang="en-IN" sz="1600" u="sng" dirty="0"/>
        </a:p>
      </dgm:t>
    </dgm:pt>
    <dgm:pt modelId="{BB63DB81-1D63-4C44-A915-D24629DA9B3E}" type="parTrans" cxnId="{C945F5BA-5E64-4E0A-A6E7-73AA2A288A48}">
      <dgm:prSet custT="1"/>
      <dgm:spPr/>
      <dgm:t>
        <a:bodyPr/>
        <a:lstStyle/>
        <a:p>
          <a:endParaRPr lang="en-IN" sz="1600"/>
        </a:p>
      </dgm:t>
    </dgm:pt>
    <dgm:pt modelId="{48084FDC-DD94-4C68-A935-737E2959D698}" type="sibTrans" cxnId="{C945F5BA-5E64-4E0A-A6E7-73AA2A288A48}">
      <dgm:prSet/>
      <dgm:spPr/>
      <dgm:t>
        <a:bodyPr/>
        <a:lstStyle/>
        <a:p>
          <a:endParaRPr lang="en-IN"/>
        </a:p>
      </dgm:t>
    </dgm:pt>
    <dgm:pt modelId="{A0B565A7-85AE-4D2D-BB1B-95BEFD61716E}" type="pres">
      <dgm:prSet presAssocID="{66FCD245-DA80-44C3-A8B5-6C773841E9DC}" presName="Name0" presStyleCnt="0">
        <dgm:presLayoutVars>
          <dgm:chPref val="1"/>
          <dgm:dir/>
          <dgm:animOne val="branch"/>
          <dgm:animLvl val="lvl"/>
          <dgm:resizeHandles val="exact"/>
        </dgm:presLayoutVars>
      </dgm:prSet>
      <dgm:spPr/>
      <dgm:t>
        <a:bodyPr/>
        <a:lstStyle/>
        <a:p>
          <a:endParaRPr lang="en-IN"/>
        </a:p>
      </dgm:t>
    </dgm:pt>
    <dgm:pt modelId="{ED80A62E-DB08-49FE-BC53-3CEF44CC82BA}" type="pres">
      <dgm:prSet presAssocID="{05A08072-0C10-4A6A-A246-0834B52413A0}" presName="root1" presStyleCnt="0"/>
      <dgm:spPr/>
    </dgm:pt>
    <dgm:pt modelId="{B82F5665-0D45-425B-9E1D-6C65B2FCBC89}" type="pres">
      <dgm:prSet presAssocID="{05A08072-0C10-4A6A-A246-0834B52413A0}" presName="LevelOneTextNode" presStyleLbl="node0" presStyleIdx="0" presStyleCnt="1">
        <dgm:presLayoutVars>
          <dgm:chPref val="3"/>
        </dgm:presLayoutVars>
      </dgm:prSet>
      <dgm:spPr/>
      <dgm:t>
        <a:bodyPr/>
        <a:lstStyle/>
        <a:p>
          <a:endParaRPr lang="en-IN"/>
        </a:p>
      </dgm:t>
    </dgm:pt>
    <dgm:pt modelId="{CA0D8A10-6777-41E2-B969-0DEA6B050387}" type="pres">
      <dgm:prSet presAssocID="{05A08072-0C10-4A6A-A246-0834B52413A0}" presName="level2hierChild" presStyleCnt="0"/>
      <dgm:spPr/>
    </dgm:pt>
    <dgm:pt modelId="{3F6CAA77-9C83-481A-8999-86BD84C9EDE5}" type="pres">
      <dgm:prSet presAssocID="{3B56960A-573B-410E-99B4-C6D553428D84}" presName="conn2-1" presStyleLbl="parChTrans1D2" presStyleIdx="0" presStyleCnt="3"/>
      <dgm:spPr/>
      <dgm:t>
        <a:bodyPr/>
        <a:lstStyle/>
        <a:p>
          <a:endParaRPr lang="en-IN"/>
        </a:p>
      </dgm:t>
    </dgm:pt>
    <dgm:pt modelId="{61DE1CE8-7A1D-46B4-8A40-903849483D12}" type="pres">
      <dgm:prSet presAssocID="{3B56960A-573B-410E-99B4-C6D553428D84}" presName="connTx" presStyleLbl="parChTrans1D2" presStyleIdx="0" presStyleCnt="3"/>
      <dgm:spPr/>
      <dgm:t>
        <a:bodyPr/>
        <a:lstStyle/>
        <a:p>
          <a:endParaRPr lang="en-IN"/>
        </a:p>
      </dgm:t>
    </dgm:pt>
    <dgm:pt modelId="{D90A4EB2-0AE6-4487-8421-BA7F4E176132}" type="pres">
      <dgm:prSet presAssocID="{4C371E53-E04B-47F4-B596-7ABB6F46841C}" presName="root2" presStyleCnt="0"/>
      <dgm:spPr/>
    </dgm:pt>
    <dgm:pt modelId="{0929AB00-85BA-4604-9DEF-9820EF9F0332}" type="pres">
      <dgm:prSet presAssocID="{4C371E53-E04B-47F4-B596-7ABB6F46841C}" presName="LevelTwoTextNode" presStyleLbl="node2" presStyleIdx="0" presStyleCnt="3" custScaleX="146410">
        <dgm:presLayoutVars>
          <dgm:chPref val="3"/>
        </dgm:presLayoutVars>
      </dgm:prSet>
      <dgm:spPr/>
      <dgm:t>
        <a:bodyPr/>
        <a:lstStyle/>
        <a:p>
          <a:endParaRPr lang="en-IN"/>
        </a:p>
      </dgm:t>
    </dgm:pt>
    <dgm:pt modelId="{DA6AAD22-C136-48AC-8C26-FD6320570E45}" type="pres">
      <dgm:prSet presAssocID="{4C371E53-E04B-47F4-B596-7ABB6F46841C}" presName="level3hierChild" presStyleCnt="0"/>
      <dgm:spPr/>
    </dgm:pt>
    <dgm:pt modelId="{10E3021F-9323-410B-BB92-B769ACC41586}" type="pres">
      <dgm:prSet presAssocID="{BCBD1B7A-84EB-4688-97E0-E9920BD0A213}" presName="conn2-1" presStyleLbl="parChTrans1D2" presStyleIdx="1" presStyleCnt="3"/>
      <dgm:spPr/>
      <dgm:t>
        <a:bodyPr/>
        <a:lstStyle/>
        <a:p>
          <a:endParaRPr lang="en-IN"/>
        </a:p>
      </dgm:t>
    </dgm:pt>
    <dgm:pt modelId="{5B5E7A2E-3243-4FF9-B690-DA36834481FA}" type="pres">
      <dgm:prSet presAssocID="{BCBD1B7A-84EB-4688-97E0-E9920BD0A213}" presName="connTx" presStyleLbl="parChTrans1D2" presStyleIdx="1" presStyleCnt="3"/>
      <dgm:spPr/>
      <dgm:t>
        <a:bodyPr/>
        <a:lstStyle/>
        <a:p>
          <a:endParaRPr lang="en-IN"/>
        </a:p>
      </dgm:t>
    </dgm:pt>
    <dgm:pt modelId="{3A0E1FC6-EBD0-4B3F-82A5-9FC53B478979}" type="pres">
      <dgm:prSet presAssocID="{E0B9ED1B-1F7C-4636-82D9-FD6D00F2E6C4}" presName="root2" presStyleCnt="0"/>
      <dgm:spPr/>
    </dgm:pt>
    <dgm:pt modelId="{33A5DE24-2E55-40DA-B1A7-743B5E0B0D17}" type="pres">
      <dgm:prSet presAssocID="{E0B9ED1B-1F7C-4636-82D9-FD6D00F2E6C4}" presName="LevelTwoTextNode" presStyleLbl="node2" presStyleIdx="1" presStyleCnt="3" custScaleX="146410">
        <dgm:presLayoutVars>
          <dgm:chPref val="3"/>
        </dgm:presLayoutVars>
      </dgm:prSet>
      <dgm:spPr/>
      <dgm:t>
        <a:bodyPr/>
        <a:lstStyle/>
        <a:p>
          <a:endParaRPr lang="en-IN"/>
        </a:p>
      </dgm:t>
    </dgm:pt>
    <dgm:pt modelId="{BF68591E-050F-47A9-AA2E-5298D157A58E}" type="pres">
      <dgm:prSet presAssocID="{E0B9ED1B-1F7C-4636-82D9-FD6D00F2E6C4}" presName="level3hierChild" presStyleCnt="0"/>
      <dgm:spPr/>
    </dgm:pt>
    <dgm:pt modelId="{ACCF9D48-5F16-495C-AF48-3574E3D0B248}" type="pres">
      <dgm:prSet presAssocID="{BB63DB81-1D63-4C44-A915-D24629DA9B3E}" presName="conn2-1" presStyleLbl="parChTrans1D2" presStyleIdx="2" presStyleCnt="3"/>
      <dgm:spPr/>
      <dgm:t>
        <a:bodyPr/>
        <a:lstStyle/>
        <a:p>
          <a:endParaRPr lang="en-IN"/>
        </a:p>
      </dgm:t>
    </dgm:pt>
    <dgm:pt modelId="{26E6EC56-C74A-4734-AAD9-629864D48E72}" type="pres">
      <dgm:prSet presAssocID="{BB63DB81-1D63-4C44-A915-D24629DA9B3E}" presName="connTx" presStyleLbl="parChTrans1D2" presStyleIdx="2" presStyleCnt="3"/>
      <dgm:spPr/>
      <dgm:t>
        <a:bodyPr/>
        <a:lstStyle/>
        <a:p>
          <a:endParaRPr lang="en-IN"/>
        </a:p>
      </dgm:t>
    </dgm:pt>
    <dgm:pt modelId="{009AF279-969E-4512-A511-2AFD85DA473A}" type="pres">
      <dgm:prSet presAssocID="{9A706F78-E36C-4AA1-BA48-57C348C56C15}" presName="root2" presStyleCnt="0"/>
      <dgm:spPr/>
    </dgm:pt>
    <dgm:pt modelId="{163AA97B-F0FE-486D-8B42-B073E3530FF6}" type="pres">
      <dgm:prSet presAssocID="{9A706F78-E36C-4AA1-BA48-57C348C56C15}" presName="LevelTwoTextNode" presStyleLbl="node2" presStyleIdx="2" presStyleCnt="3" custScaleX="146410">
        <dgm:presLayoutVars>
          <dgm:chPref val="3"/>
        </dgm:presLayoutVars>
      </dgm:prSet>
      <dgm:spPr/>
      <dgm:t>
        <a:bodyPr/>
        <a:lstStyle/>
        <a:p>
          <a:endParaRPr lang="en-IN"/>
        </a:p>
      </dgm:t>
    </dgm:pt>
    <dgm:pt modelId="{8EFD5519-73CF-412F-B47B-AB3B91F41924}" type="pres">
      <dgm:prSet presAssocID="{9A706F78-E36C-4AA1-BA48-57C348C56C15}" presName="level3hierChild" presStyleCnt="0"/>
      <dgm:spPr/>
    </dgm:pt>
  </dgm:ptLst>
  <dgm:cxnLst>
    <dgm:cxn modelId="{4E5FCFE4-E9F9-423B-BB24-4168E1EF0D30}" type="presOf" srcId="{4C371E53-E04B-47F4-B596-7ABB6F46841C}" destId="{0929AB00-85BA-4604-9DEF-9820EF9F0332}" srcOrd="0" destOrd="0" presId="urn:microsoft.com/office/officeart/2008/layout/HorizontalMultiLevelHierarchy"/>
    <dgm:cxn modelId="{5E608476-8661-42DE-B008-E9075D907923}" type="presOf" srcId="{BB63DB81-1D63-4C44-A915-D24629DA9B3E}" destId="{26E6EC56-C74A-4734-AAD9-629864D48E72}" srcOrd="1" destOrd="0" presId="urn:microsoft.com/office/officeart/2008/layout/HorizontalMultiLevelHierarchy"/>
    <dgm:cxn modelId="{4445DF48-165C-4728-BF8E-32492CADF13B}" type="presOf" srcId="{BCBD1B7A-84EB-4688-97E0-E9920BD0A213}" destId="{5B5E7A2E-3243-4FF9-B690-DA36834481FA}" srcOrd="1" destOrd="0" presId="urn:microsoft.com/office/officeart/2008/layout/HorizontalMultiLevelHierarchy"/>
    <dgm:cxn modelId="{E14AB515-6CA1-423E-8926-46DBC4344AA3}" type="presOf" srcId="{BCBD1B7A-84EB-4688-97E0-E9920BD0A213}" destId="{10E3021F-9323-410B-BB92-B769ACC41586}" srcOrd="0" destOrd="0" presId="urn:microsoft.com/office/officeart/2008/layout/HorizontalMultiLevelHierarchy"/>
    <dgm:cxn modelId="{CCCA4066-65C2-4796-93BF-C43C8A34960B}" type="presOf" srcId="{BB63DB81-1D63-4C44-A915-D24629DA9B3E}" destId="{ACCF9D48-5F16-495C-AF48-3574E3D0B248}" srcOrd="0" destOrd="0" presId="urn:microsoft.com/office/officeart/2008/layout/HorizontalMultiLevelHierarchy"/>
    <dgm:cxn modelId="{F7DEF4D4-5FC3-4A27-A95F-3686A798839F}" type="presOf" srcId="{66FCD245-DA80-44C3-A8B5-6C773841E9DC}" destId="{A0B565A7-85AE-4D2D-BB1B-95BEFD61716E}" srcOrd="0" destOrd="0" presId="urn:microsoft.com/office/officeart/2008/layout/HorizontalMultiLevelHierarchy"/>
    <dgm:cxn modelId="{BB9A0B62-0CFD-4750-AB24-5AAE0F4B4456}" type="presOf" srcId="{9A706F78-E36C-4AA1-BA48-57C348C56C15}" destId="{163AA97B-F0FE-486D-8B42-B073E3530FF6}" srcOrd="0" destOrd="0" presId="urn:microsoft.com/office/officeart/2008/layout/HorizontalMultiLevelHierarchy"/>
    <dgm:cxn modelId="{D18FAC80-FDC1-4497-BE5A-ABEC1A3FD037}" srcId="{05A08072-0C10-4A6A-A246-0834B52413A0}" destId="{E0B9ED1B-1F7C-4636-82D9-FD6D00F2E6C4}" srcOrd="1" destOrd="0" parTransId="{BCBD1B7A-84EB-4688-97E0-E9920BD0A213}" sibTransId="{5CEFD12A-0695-46F9-ACBA-E3C7494800D2}"/>
    <dgm:cxn modelId="{94FE9A3F-CD27-48DB-8E16-F987D43B14A9}" srcId="{66FCD245-DA80-44C3-A8B5-6C773841E9DC}" destId="{05A08072-0C10-4A6A-A246-0834B52413A0}" srcOrd="0" destOrd="0" parTransId="{9279F36D-5477-41DF-846E-83DE860AB78E}" sibTransId="{FB1D707D-04E3-4280-B21C-546BDEDDB748}"/>
    <dgm:cxn modelId="{BADBF1AE-6BE5-4AA2-8E0E-166E03E87FF8}" type="presOf" srcId="{3B56960A-573B-410E-99B4-C6D553428D84}" destId="{3F6CAA77-9C83-481A-8999-86BD84C9EDE5}" srcOrd="0" destOrd="0" presId="urn:microsoft.com/office/officeart/2008/layout/HorizontalMultiLevelHierarchy"/>
    <dgm:cxn modelId="{A656696A-5BE2-45F1-8183-06CD6DF681CC}" type="presOf" srcId="{3B56960A-573B-410E-99B4-C6D553428D84}" destId="{61DE1CE8-7A1D-46B4-8A40-903849483D12}" srcOrd="1" destOrd="0" presId="urn:microsoft.com/office/officeart/2008/layout/HorizontalMultiLevelHierarchy"/>
    <dgm:cxn modelId="{67F1648B-1A5F-47C2-876D-674410151C85}" srcId="{05A08072-0C10-4A6A-A246-0834B52413A0}" destId="{4C371E53-E04B-47F4-B596-7ABB6F46841C}" srcOrd="0" destOrd="0" parTransId="{3B56960A-573B-410E-99B4-C6D553428D84}" sibTransId="{68888389-8EC4-4C27-8B68-F56059EFF434}"/>
    <dgm:cxn modelId="{C37A7891-70E3-484E-A3B6-E86C916B3928}" type="presOf" srcId="{05A08072-0C10-4A6A-A246-0834B52413A0}" destId="{B82F5665-0D45-425B-9E1D-6C65B2FCBC89}" srcOrd="0" destOrd="0" presId="urn:microsoft.com/office/officeart/2008/layout/HorizontalMultiLevelHierarchy"/>
    <dgm:cxn modelId="{C945F5BA-5E64-4E0A-A6E7-73AA2A288A48}" srcId="{05A08072-0C10-4A6A-A246-0834B52413A0}" destId="{9A706F78-E36C-4AA1-BA48-57C348C56C15}" srcOrd="2" destOrd="0" parTransId="{BB63DB81-1D63-4C44-A915-D24629DA9B3E}" sibTransId="{48084FDC-DD94-4C68-A935-737E2959D698}"/>
    <dgm:cxn modelId="{B4A57267-4E35-4A7F-8516-A4D40EBFEABA}" type="presOf" srcId="{E0B9ED1B-1F7C-4636-82D9-FD6D00F2E6C4}" destId="{33A5DE24-2E55-40DA-B1A7-743B5E0B0D17}" srcOrd="0" destOrd="0" presId="urn:microsoft.com/office/officeart/2008/layout/HorizontalMultiLevelHierarchy"/>
    <dgm:cxn modelId="{C03293AE-D770-4D96-95BF-103EDF828EC3}" type="presParOf" srcId="{A0B565A7-85AE-4D2D-BB1B-95BEFD61716E}" destId="{ED80A62E-DB08-49FE-BC53-3CEF44CC82BA}" srcOrd="0" destOrd="0" presId="urn:microsoft.com/office/officeart/2008/layout/HorizontalMultiLevelHierarchy"/>
    <dgm:cxn modelId="{7C4F63F9-A4AD-480F-9071-69570B1DA7AD}" type="presParOf" srcId="{ED80A62E-DB08-49FE-BC53-3CEF44CC82BA}" destId="{B82F5665-0D45-425B-9E1D-6C65B2FCBC89}" srcOrd="0" destOrd="0" presId="urn:microsoft.com/office/officeart/2008/layout/HorizontalMultiLevelHierarchy"/>
    <dgm:cxn modelId="{33991FEF-7504-46B4-B6CF-B91CC7F082EF}" type="presParOf" srcId="{ED80A62E-DB08-49FE-BC53-3CEF44CC82BA}" destId="{CA0D8A10-6777-41E2-B969-0DEA6B050387}" srcOrd="1" destOrd="0" presId="urn:microsoft.com/office/officeart/2008/layout/HorizontalMultiLevelHierarchy"/>
    <dgm:cxn modelId="{6DA67EE2-DBB3-4289-9913-1DC87615757B}" type="presParOf" srcId="{CA0D8A10-6777-41E2-B969-0DEA6B050387}" destId="{3F6CAA77-9C83-481A-8999-86BD84C9EDE5}" srcOrd="0" destOrd="0" presId="urn:microsoft.com/office/officeart/2008/layout/HorizontalMultiLevelHierarchy"/>
    <dgm:cxn modelId="{63562A4E-AEEB-4DA4-A67A-8CD0B6B97508}" type="presParOf" srcId="{3F6CAA77-9C83-481A-8999-86BD84C9EDE5}" destId="{61DE1CE8-7A1D-46B4-8A40-903849483D12}" srcOrd="0" destOrd="0" presId="urn:microsoft.com/office/officeart/2008/layout/HorizontalMultiLevelHierarchy"/>
    <dgm:cxn modelId="{09AAD6D6-1A1B-4B0F-88D2-C9D076FF7752}" type="presParOf" srcId="{CA0D8A10-6777-41E2-B969-0DEA6B050387}" destId="{D90A4EB2-0AE6-4487-8421-BA7F4E176132}" srcOrd="1" destOrd="0" presId="urn:microsoft.com/office/officeart/2008/layout/HorizontalMultiLevelHierarchy"/>
    <dgm:cxn modelId="{90530406-0721-4970-8022-326EA75D3D23}" type="presParOf" srcId="{D90A4EB2-0AE6-4487-8421-BA7F4E176132}" destId="{0929AB00-85BA-4604-9DEF-9820EF9F0332}" srcOrd="0" destOrd="0" presId="urn:microsoft.com/office/officeart/2008/layout/HorizontalMultiLevelHierarchy"/>
    <dgm:cxn modelId="{75E9BB8D-E0A1-46FF-B64F-8CEF420340F9}" type="presParOf" srcId="{D90A4EB2-0AE6-4487-8421-BA7F4E176132}" destId="{DA6AAD22-C136-48AC-8C26-FD6320570E45}" srcOrd="1" destOrd="0" presId="urn:microsoft.com/office/officeart/2008/layout/HorizontalMultiLevelHierarchy"/>
    <dgm:cxn modelId="{7CB523B7-3D71-4E6C-9683-471076A00C27}" type="presParOf" srcId="{CA0D8A10-6777-41E2-B969-0DEA6B050387}" destId="{10E3021F-9323-410B-BB92-B769ACC41586}" srcOrd="2" destOrd="0" presId="urn:microsoft.com/office/officeart/2008/layout/HorizontalMultiLevelHierarchy"/>
    <dgm:cxn modelId="{C61388E6-30BA-47D7-98D0-57EAE395C165}" type="presParOf" srcId="{10E3021F-9323-410B-BB92-B769ACC41586}" destId="{5B5E7A2E-3243-4FF9-B690-DA36834481FA}" srcOrd="0" destOrd="0" presId="urn:microsoft.com/office/officeart/2008/layout/HorizontalMultiLevelHierarchy"/>
    <dgm:cxn modelId="{A58FB6A8-544E-46DF-94B8-67BB96180CC2}" type="presParOf" srcId="{CA0D8A10-6777-41E2-B969-0DEA6B050387}" destId="{3A0E1FC6-EBD0-4B3F-82A5-9FC53B478979}" srcOrd="3" destOrd="0" presId="urn:microsoft.com/office/officeart/2008/layout/HorizontalMultiLevelHierarchy"/>
    <dgm:cxn modelId="{83FAA02C-1290-478A-92C2-F5EAC1E5FDB8}" type="presParOf" srcId="{3A0E1FC6-EBD0-4B3F-82A5-9FC53B478979}" destId="{33A5DE24-2E55-40DA-B1A7-743B5E0B0D17}" srcOrd="0" destOrd="0" presId="urn:microsoft.com/office/officeart/2008/layout/HorizontalMultiLevelHierarchy"/>
    <dgm:cxn modelId="{30BEE095-0172-402D-8074-53735F046D57}" type="presParOf" srcId="{3A0E1FC6-EBD0-4B3F-82A5-9FC53B478979}" destId="{BF68591E-050F-47A9-AA2E-5298D157A58E}" srcOrd="1" destOrd="0" presId="urn:microsoft.com/office/officeart/2008/layout/HorizontalMultiLevelHierarchy"/>
    <dgm:cxn modelId="{3505AFE7-59DA-45D7-8711-1894EC36BC77}" type="presParOf" srcId="{CA0D8A10-6777-41E2-B969-0DEA6B050387}" destId="{ACCF9D48-5F16-495C-AF48-3574E3D0B248}" srcOrd="4" destOrd="0" presId="urn:microsoft.com/office/officeart/2008/layout/HorizontalMultiLevelHierarchy"/>
    <dgm:cxn modelId="{312B70A4-9E56-4EAF-8008-9C1A52DC6859}" type="presParOf" srcId="{ACCF9D48-5F16-495C-AF48-3574E3D0B248}" destId="{26E6EC56-C74A-4734-AAD9-629864D48E72}" srcOrd="0" destOrd="0" presId="urn:microsoft.com/office/officeart/2008/layout/HorizontalMultiLevelHierarchy"/>
    <dgm:cxn modelId="{85699724-ECBB-4722-8D4B-F4875EBFCAD4}" type="presParOf" srcId="{CA0D8A10-6777-41E2-B969-0DEA6B050387}" destId="{009AF279-969E-4512-A511-2AFD85DA473A}" srcOrd="5" destOrd="0" presId="urn:microsoft.com/office/officeart/2008/layout/HorizontalMultiLevelHierarchy"/>
    <dgm:cxn modelId="{7487BA47-9D9F-4112-9399-17D2400546F3}" type="presParOf" srcId="{009AF279-969E-4512-A511-2AFD85DA473A}" destId="{163AA97B-F0FE-486D-8B42-B073E3530FF6}" srcOrd="0" destOrd="0" presId="urn:microsoft.com/office/officeart/2008/layout/HorizontalMultiLevelHierarchy"/>
    <dgm:cxn modelId="{B5CD9733-2434-41B0-9C6D-963109424F57}" type="presParOf" srcId="{009AF279-969E-4512-A511-2AFD85DA473A}" destId="{8EFD5519-73CF-412F-B47B-AB3B91F41924}" srcOrd="1"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6DBDD2E-1621-4966-9AA7-95E7405F8E0D}" type="doc">
      <dgm:prSet loTypeId="urn:microsoft.com/office/officeart/2009/layout/CirclePictureHierarchy" loCatId="hierarchy" qsTypeId="urn:microsoft.com/office/officeart/2005/8/quickstyle/simple1" qsCatId="simple" csTypeId="urn:microsoft.com/office/officeart/2005/8/colors/accent1_2" csCatId="accent1" phldr="1"/>
      <dgm:spPr/>
      <dgm:t>
        <a:bodyPr/>
        <a:lstStyle/>
        <a:p>
          <a:endParaRPr lang="en-IN"/>
        </a:p>
      </dgm:t>
    </dgm:pt>
    <dgm:pt modelId="{862EA817-67F0-4794-9033-4332E041528B}">
      <dgm:prSet phldrT="[Text]" custT="1"/>
      <dgm:spPr/>
      <dgm:t>
        <a:bodyPr/>
        <a:lstStyle/>
        <a:p>
          <a:r>
            <a:rPr lang="en-US" sz="1800" dirty="0" smtClean="0"/>
            <a:t>Special Cases</a:t>
          </a:r>
          <a:endParaRPr lang="en-IN" sz="1800" dirty="0"/>
        </a:p>
      </dgm:t>
    </dgm:pt>
    <dgm:pt modelId="{4D2D8209-0FB0-4C56-A069-39A66583412E}" type="parTrans" cxnId="{9877C623-AF62-4CAE-84CC-9043E3010983}">
      <dgm:prSet/>
      <dgm:spPr/>
      <dgm:t>
        <a:bodyPr/>
        <a:lstStyle/>
        <a:p>
          <a:endParaRPr lang="en-IN"/>
        </a:p>
      </dgm:t>
    </dgm:pt>
    <dgm:pt modelId="{FC254876-08DE-47C7-B4FE-CA9ADD526640}" type="sibTrans" cxnId="{9877C623-AF62-4CAE-84CC-9043E3010983}">
      <dgm:prSet/>
      <dgm:spPr/>
      <dgm:t>
        <a:bodyPr/>
        <a:lstStyle/>
        <a:p>
          <a:endParaRPr lang="en-IN"/>
        </a:p>
      </dgm:t>
    </dgm:pt>
    <dgm:pt modelId="{14F9503B-3528-46E7-8779-EC52226A14DB}">
      <dgm:prSet phldrT="[Text]" custT="1"/>
      <dgm:spPr/>
      <dgm:t>
        <a:bodyPr/>
        <a:lstStyle/>
        <a:p>
          <a:r>
            <a:rPr lang="en-US" sz="1800" dirty="0" smtClean="0"/>
            <a:t>Sale on approval or sale or return basis (before it is known to be a supply)</a:t>
          </a:r>
          <a:endParaRPr lang="en-IN" sz="1800" dirty="0"/>
        </a:p>
      </dgm:t>
    </dgm:pt>
    <dgm:pt modelId="{039E08FD-B0EC-4287-A3FC-53F98CA49EA3}" type="parTrans" cxnId="{69F46F3D-EA94-45D6-AB68-8E21F0416483}">
      <dgm:prSet/>
      <dgm:spPr/>
      <dgm:t>
        <a:bodyPr/>
        <a:lstStyle/>
        <a:p>
          <a:endParaRPr lang="en-IN" sz="1800"/>
        </a:p>
      </dgm:t>
    </dgm:pt>
    <dgm:pt modelId="{830CC6A7-7E37-493A-AB4D-6AF534158EBF}" type="sibTrans" cxnId="{69F46F3D-EA94-45D6-AB68-8E21F0416483}">
      <dgm:prSet/>
      <dgm:spPr/>
      <dgm:t>
        <a:bodyPr/>
        <a:lstStyle/>
        <a:p>
          <a:endParaRPr lang="en-IN"/>
        </a:p>
      </dgm:t>
    </dgm:pt>
    <dgm:pt modelId="{68A3E32E-1A13-469D-B738-DBC567514893}">
      <dgm:prSet phldrT="[Text]" custT="1"/>
      <dgm:spPr/>
      <dgm:t>
        <a:bodyPr/>
        <a:lstStyle/>
        <a:p>
          <a:r>
            <a:rPr lang="en-US" sz="1800" dirty="0" smtClean="0"/>
            <a:t>Before or at the time when it is known that supply has taken place</a:t>
          </a:r>
          <a:endParaRPr lang="en-IN" sz="1800" dirty="0"/>
        </a:p>
      </dgm:t>
    </dgm:pt>
    <dgm:pt modelId="{683E06E2-493B-4BC6-A980-BF6289B27314}" type="parTrans" cxnId="{799B8BE7-15B2-4445-AA56-E52B2F0ACDF3}">
      <dgm:prSet/>
      <dgm:spPr/>
      <dgm:t>
        <a:bodyPr/>
        <a:lstStyle/>
        <a:p>
          <a:endParaRPr lang="en-IN" sz="1800"/>
        </a:p>
      </dgm:t>
    </dgm:pt>
    <dgm:pt modelId="{C76B61CA-4A41-42FD-B7DE-2863B1E2459B}" type="sibTrans" cxnId="{799B8BE7-15B2-4445-AA56-E52B2F0ACDF3}">
      <dgm:prSet/>
      <dgm:spPr/>
      <dgm:t>
        <a:bodyPr/>
        <a:lstStyle/>
        <a:p>
          <a:endParaRPr lang="en-IN"/>
        </a:p>
      </dgm:t>
    </dgm:pt>
    <dgm:pt modelId="{4932019F-7D85-48CF-8FD9-CFC5E4D48BBE}">
      <dgm:prSet phldrT="[Text]" custT="1"/>
      <dgm:spPr/>
      <dgm:t>
        <a:bodyPr/>
        <a:lstStyle/>
        <a:p>
          <a:r>
            <a:rPr lang="en-US" sz="1800" dirty="0" smtClean="0"/>
            <a:t>6 months from the date of removal of goods</a:t>
          </a:r>
          <a:endParaRPr lang="en-IN" sz="1800" dirty="0"/>
        </a:p>
      </dgm:t>
    </dgm:pt>
    <dgm:pt modelId="{75C99124-4830-4C37-B050-D9D33E82A941}" type="parTrans" cxnId="{15DB43CA-6765-4653-9DC6-E39495552F92}">
      <dgm:prSet/>
      <dgm:spPr/>
      <dgm:t>
        <a:bodyPr/>
        <a:lstStyle/>
        <a:p>
          <a:endParaRPr lang="en-IN" sz="1800"/>
        </a:p>
      </dgm:t>
    </dgm:pt>
    <dgm:pt modelId="{9C41304F-C920-4B6E-932A-9A743F9A4007}" type="sibTrans" cxnId="{15DB43CA-6765-4653-9DC6-E39495552F92}">
      <dgm:prSet/>
      <dgm:spPr/>
      <dgm:t>
        <a:bodyPr/>
        <a:lstStyle/>
        <a:p>
          <a:endParaRPr lang="en-IN"/>
        </a:p>
      </dgm:t>
    </dgm:pt>
    <dgm:pt modelId="{384D430A-76BC-442D-99CA-FD0EC45FF7BC}">
      <dgm:prSet phldrT="[Text]" custT="1"/>
      <dgm:spPr/>
      <dgm:t>
        <a:bodyPr/>
        <a:lstStyle/>
        <a:p>
          <a:r>
            <a:rPr lang="en-US" sz="1800" dirty="0" smtClean="0"/>
            <a:t>Cessation of supply before the completion of supply</a:t>
          </a:r>
          <a:endParaRPr lang="en-IN" sz="1800" dirty="0"/>
        </a:p>
      </dgm:t>
    </dgm:pt>
    <dgm:pt modelId="{01E51582-9C36-4413-902B-4D7611C73780}" type="parTrans" cxnId="{108B6B6D-16BC-42B0-9EA2-575AB8793E61}">
      <dgm:prSet/>
      <dgm:spPr/>
      <dgm:t>
        <a:bodyPr/>
        <a:lstStyle/>
        <a:p>
          <a:endParaRPr lang="en-IN" sz="1800"/>
        </a:p>
      </dgm:t>
    </dgm:pt>
    <dgm:pt modelId="{BAB52F3D-B1CE-4189-A7BE-E9023C29DD41}" type="sibTrans" cxnId="{108B6B6D-16BC-42B0-9EA2-575AB8793E61}">
      <dgm:prSet/>
      <dgm:spPr/>
      <dgm:t>
        <a:bodyPr/>
        <a:lstStyle/>
        <a:p>
          <a:endParaRPr lang="en-IN"/>
        </a:p>
      </dgm:t>
    </dgm:pt>
    <dgm:pt modelId="{759EBE4E-CF9B-4CD8-8104-0566DAA24F5E}">
      <dgm:prSet phldrT="[Text]" custT="1"/>
      <dgm:spPr/>
      <dgm:t>
        <a:bodyPr/>
        <a:lstStyle/>
        <a:p>
          <a:r>
            <a:rPr lang="en-US" sz="1800" dirty="0" smtClean="0"/>
            <a:t>At the time of cessation and to the extent of work done till cessation. </a:t>
          </a:r>
          <a:r>
            <a:rPr lang="en-US" sz="1800" dirty="0" smtClean="0">
              <a:solidFill>
                <a:srgbClr val="FF0000"/>
              </a:solidFill>
            </a:rPr>
            <a:t>No 30 days period</a:t>
          </a:r>
          <a:endParaRPr lang="en-IN" sz="1800" dirty="0">
            <a:solidFill>
              <a:srgbClr val="FF0000"/>
            </a:solidFill>
          </a:endParaRPr>
        </a:p>
      </dgm:t>
    </dgm:pt>
    <dgm:pt modelId="{A29C1E76-D72A-40EB-9166-38DF25FC02F9}" type="parTrans" cxnId="{8EA73AD3-23BC-427F-87CC-465995594AC3}">
      <dgm:prSet/>
      <dgm:spPr/>
      <dgm:t>
        <a:bodyPr/>
        <a:lstStyle/>
        <a:p>
          <a:endParaRPr lang="en-IN" sz="1800"/>
        </a:p>
      </dgm:t>
    </dgm:pt>
    <dgm:pt modelId="{67894283-5BAD-4C4E-ACD1-6EC2F8B5D541}" type="sibTrans" cxnId="{8EA73AD3-23BC-427F-87CC-465995594AC3}">
      <dgm:prSet/>
      <dgm:spPr/>
      <dgm:t>
        <a:bodyPr/>
        <a:lstStyle/>
        <a:p>
          <a:endParaRPr lang="en-IN"/>
        </a:p>
      </dgm:t>
    </dgm:pt>
    <dgm:pt modelId="{0E7C6519-7D55-49FD-A087-C4A16E4D91F2}" type="pres">
      <dgm:prSet presAssocID="{A6DBDD2E-1621-4966-9AA7-95E7405F8E0D}" presName="hierChild1" presStyleCnt="0">
        <dgm:presLayoutVars>
          <dgm:chPref val="1"/>
          <dgm:dir/>
          <dgm:animOne val="branch"/>
          <dgm:animLvl val="lvl"/>
          <dgm:resizeHandles/>
        </dgm:presLayoutVars>
      </dgm:prSet>
      <dgm:spPr/>
      <dgm:t>
        <a:bodyPr/>
        <a:lstStyle/>
        <a:p>
          <a:endParaRPr lang="en-IN"/>
        </a:p>
      </dgm:t>
    </dgm:pt>
    <dgm:pt modelId="{CCD9E18D-6860-463C-9AFD-FB48CDBCD3EF}" type="pres">
      <dgm:prSet presAssocID="{862EA817-67F0-4794-9033-4332E041528B}" presName="hierRoot1" presStyleCnt="0"/>
      <dgm:spPr/>
    </dgm:pt>
    <dgm:pt modelId="{4D935B17-7E97-428D-892F-520680E1D4D3}" type="pres">
      <dgm:prSet presAssocID="{862EA817-67F0-4794-9033-4332E041528B}" presName="composite" presStyleCnt="0"/>
      <dgm:spPr/>
    </dgm:pt>
    <dgm:pt modelId="{585BCF46-B9DB-4172-ADFF-2494305A55F3}" type="pres">
      <dgm:prSet presAssocID="{862EA817-67F0-4794-9033-4332E041528B}" presName="image" presStyleLbl="node0" presStyleIdx="0" presStyleCnt="1"/>
      <dgm:spPr/>
    </dgm:pt>
    <dgm:pt modelId="{A047C861-8A6F-4223-9B7C-A5C735952311}" type="pres">
      <dgm:prSet presAssocID="{862EA817-67F0-4794-9033-4332E041528B}" presName="text" presStyleLbl="revTx" presStyleIdx="0" presStyleCnt="6">
        <dgm:presLayoutVars>
          <dgm:chPref val="3"/>
        </dgm:presLayoutVars>
      </dgm:prSet>
      <dgm:spPr/>
      <dgm:t>
        <a:bodyPr/>
        <a:lstStyle/>
        <a:p>
          <a:endParaRPr lang="en-IN"/>
        </a:p>
      </dgm:t>
    </dgm:pt>
    <dgm:pt modelId="{197C8DC6-D331-48AB-9EED-81B2EFE32CC1}" type="pres">
      <dgm:prSet presAssocID="{862EA817-67F0-4794-9033-4332E041528B}" presName="hierChild2" presStyleCnt="0"/>
      <dgm:spPr/>
    </dgm:pt>
    <dgm:pt modelId="{64FA7092-E1D1-4594-8D3D-8361E415F191}" type="pres">
      <dgm:prSet presAssocID="{039E08FD-B0EC-4287-A3FC-53F98CA49EA3}" presName="Name10" presStyleLbl="parChTrans1D2" presStyleIdx="0" presStyleCnt="2"/>
      <dgm:spPr/>
      <dgm:t>
        <a:bodyPr/>
        <a:lstStyle/>
        <a:p>
          <a:endParaRPr lang="en-IN"/>
        </a:p>
      </dgm:t>
    </dgm:pt>
    <dgm:pt modelId="{602467FE-3838-4F65-BC3F-A65D38C7B79F}" type="pres">
      <dgm:prSet presAssocID="{14F9503B-3528-46E7-8779-EC52226A14DB}" presName="hierRoot2" presStyleCnt="0"/>
      <dgm:spPr/>
    </dgm:pt>
    <dgm:pt modelId="{966043FC-E464-4BDE-871A-1CE5F697F7F6}" type="pres">
      <dgm:prSet presAssocID="{14F9503B-3528-46E7-8779-EC52226A14DB}" presName="composite2" presStyleCnt="0"/>
      <dgm:spPr/>
    </dgm:pt>
    <dgm:pt modelId="{778241BE-F7D8-436E-B934-30710428FA7C}" type="pres">
      <dgm:prSet presAssocID="{14F9503B-3528-46E7-8779-EC52226A14DB}" presName="image2" presStyleLbl="node2" presStyleIdx="0" presStyleCnt="2"/>
      <dgm:spPr/>
    </dgm:pt>
    <dgm:pt modelId="{E9C95CD9-8C6E-41F3-9F09-C1DA4CE47E9A}" type="pres">
      <dgm:prSet presAssocID="{14F9503B-3528-46E7-8779-EC52226A14DB}" presName="text2" presStyleLbl="revTx" presStyleIdx="1" presStyleCnt="6" custScaleX="146410" custLinFactNeighborX="24982">
        <dgm:presLayoutVars>
          <dgm:chPref val="3"/>
        </dgm:presLayoutVars>
      </dgm:prSet>
      <dgm:spPr/>
      <dgm:t>
        <a:bodyPr/>
        <a:lstStyle/>
        <a:p>
          <a:endParaRPr lang="en-IN"/>
        </a:p>
      </dgm:t>
    </dgm:pt>
    <dgm:pt modelId="{039618E0-DD78-45A0-BFCC-D3E6F4A5CD9D}" type="pres">
      <dgm:prSet presAssocID="{14F9503B-3528-46E7-8779-EC52226A14DB}" presName="hierChild3" presStyleCnt="0"/>
      <dgm:spPr/>
    </dgm:pt>
    <dgm:pt modelId="{E3312173-94E4-4A3D-B4A4-764F7D7EFE1D}" type="pres">
      <dgm:prSet presAssocID="{683E06E2-493B-4BC6-A980-BF6289B27314}" presName="Name17" presStyleLbl="parChTrans1D3" presStyleIdx="0" presStyleCnt="3"/>
      <dgm:spPr/>
      <dgm:t>
        <a:bodyPr/>
        <a:lstStyle/>
        <a:p>
          <a:endParaRPr lang="en-IN"/>
        </a:p>
      </dgm:t>
    </dgm:pt>
    <dgm:pt modelId="{1F470183-9A2A-4E97-8C36-6961A1B165D9}" type="pres">
      <dgm:prSet presAssocID="{68A3E32E-1A13-469D-B738-DBC567514893}" presName="hierRoot3" presStyleCnt="0"/>
      <dgm:spPr/>
    </dgm:pt>
    <dgm:pt modelId="{F842689F-AD35-402B-903C-AA0CC9850060}" type="pres">
      <dgm:prSet presAssocID="{68A3E32E-1A13-469D-B738-DBC567514893}" presName="composite3" presStyleCnt="0"/>
      <dgm:spPr/>
    </dgm:pt>
    <dgm:pt modelId="{86D6C422-1DE1-4905-BFE2-19FCC368DE18}" type="pres">
      <dgm:prSet presAssocID="{68A3E32E-1A13-469D-B738-DBC567514893}" presName="image3" presStyleLbl="node3" presStyleIdx="0" presStyleCnt="3"/>
      <dgm:spPr/>
    </dgm:pt>
    <dgm:pt modelId="{1BB87ECB-EBA5-4E02-A03F-796999150625}" type="pres">
      <dgm:prSet presAssocID="{68A3E32E-1A13-469D-B738-DBC567514893}" presName="text3" presStyleLbl="revTx" presStyleIdx="2" presStyleCnt="6">
        <dgm:presLayoutVars>
          <dgm:chPref val="3"/>
        </dgm:presLayoutVars>
      </dgm:prSet>
      <dgm:spPr/>
      <dgm:t>
        <a:bodyPr/>
        <a:lstStyle/>
        <a:p>
          <a:endParaRPr lang="en-IN"/>
        </a:p>
      </dgm:t>
    </dgm:pt>
    <dgm:pt modelId="{F85B63AB-5DC7-40B5-BADA-DF18DA2695D8}" type="pres">
      <dgm:prSet presAssocID="{68A3E32E-1A13-469D-B738-DBC567514893}" presName="hierChild4" presStyleCnt="0"/>
      <dgm:spPr/>
    </dgm:pt>
    <dgm:pt modelId="{3E955438-0FBB-434D-AAF4-08898E1CA1DC}" type="pres">
      <dgm:prSet presAssocID="{75C99124-4830-4C37-B050-D9D33E82A941}" presName="Name17" presStyleLbl="parChTrans1D3" presStyleIdx="1" presStyleCnt="3"/>
      <dgm:spPr/>
      <dgm:t>
        <a:bodyPr/>
        <a:lstStyle/>
        <a:p>
          <a:endParaRPr lang="en-IN"/>
        </a:p>
      </dgm:t>
    </dgm:pt>
    <dgm:pt modelId="{861280AE-866C-4047-9C5B-69CE7D0BACE5}" type="pres">
      <dgm:prSet presAssocID="{4932019F-7D85-48CF-8FD9-CFC5E4D48BBE}" presName="hierRoot3" presStyleCnt="0"/>
      <dgm:spPr/>
    </dgm:pt>
    <dgm:pt modelId="{B2258512-65D6-4E3B-9D10-F8028136354E}" type="pres">
      <dgm:prSet presAssocID="{4932019F-7D85-48CF-8FD9-CFC5E4D48BBE}" presName="composite3" presStyleCnt="0"/>
      <dgm:spPr/>
    </dgm:pt>
    <dgm:pt modelId="{2E939FBF-8112-4869-B51E-99365B0E2C82}" type="pres">
      <dgm:prSet presAssocID="{4932019F-7D85-48CF-8FD9-CFC5E4D48BBE}" presName="image3" presStyleLbl="node3" presStyleIdx="1" presStyleCnt="3"/>
      <dgm:spPr/>
    </dgm:pt>
    <dgm:pt modelId="{28EB1083-2A38-4C89-800F-D85113D60AAC}" type="pres">
      <dgm:prSet presAssocID="{4932019F-7D85-48CF-8FD9-CFC5E4D48BBE}" presName="text3" presStyleLbl="revTx" presStyleIdx="3" presStyleCnt="6" custScaleX="121000" custLinFactNeighborX="8790">
        <dgm:presLayoutVars>
          <dgm:chPref val="3"/>
        </dgm:presLayoutVars>
      </dgm:prSet>
      <dgm:spPr/>
      <dgm:t>
        <a:bodyPr/>
        <a:lstStyle/>
        <a:p>
          <a:endParaRPr lang="en-IN"/>
        </a:p>
      </dgm:t>
    </dgm:pt>
    <dgm:pt modelId="{F031AB78-EFEF-4383-A535-9AD6A7C8B4EB}" type="pres">
      <dgm:prSet presAssocID="{4932019F-7D85-48CF-8FD9-CFC5E4D48BBE}" presName="hierChild4" presStyleCnt="0"/>
      <dgm:spPr/>
    </dgm:pt>
    <dgm:pt modelId="{53F06E56-34E3-4146-9E41-0E54309FA6ED}" type="pres">
      <dgm:prSet presAssocID="{01E51582-9C36-4413-902B-4D7611C73780}" presName="Name10" presStyleLbl="parChTrans1D2" presStyleIdx="1" presStyleCnt="2"/>
      <dgm:spPr/>
      <dgm:t>
        <a:bodyPr/>
        <a:lstStyle/>
        <a:p>
          <a:endParaRPr lang="en-IN"/>
        </a:p>
      </dgm:t>
    </dgm:pt>
    <dgm:pt modelId="{872CD8E2-708F-46A7-821B-7DCE6EF70CF3}" type="pres">
      <dgm:prSet presAssocID="{384D430A-76BC-442D-99CA-FD0EC45FF7BC}" presName="hierRoot2" presStyleCnt="0"/>
      <dgm:spPr/>
    </dgm:pt>
    <dgm:pt modelId="{A101F295-1610-49CA-A24E-CFEE84AB8606}" type="pres">
      <dgm:prSet presAssocID="{384D430A-76BC-442D-99CA-FD0EC45FF7BC}" presName="composite2" presStyleCnt="0"/>
      <dgm:spPr/>
    </dgm:pt>
    <dgm:pt modelId="{C0F424FF-EB26-4C73-82F9-0CA780AD5B86}" type="pres">
      <dgm:prSet presAssocID="{384D430A-76BC-442D-99CA-FD0EC45FF7BC}" presName="image2" presStyleLbl="node2" presStyleIdx="1" presStyleCnt="2"/>
      <dgm:spPr/>
    </dgm:pt>
    <dgm:pt modelId="{7CB1969E-0B1D-43BC-9745-366E84D146FD}" type="pres">
      <dgm:prSet presAssocID="{384D430A-76BC-442D-99CA-FD0EC45FF7BC}" presName="text2" presStyleLbl="revTx" presStyleIdx="4" presStyleCnt="6">
        <dgm:presLayoutVars>
          <dgm:chPref val="3"/>
        </dgm:presLayoutVars>
      </dgm:prSet>
      <dgm:spPr/>
      <dgm:t>
        <a:bodyPr/>
        <a:lstStyle/>
        <a:p>
          <a:endParaRPr lang="en-IN"/>
        </a:p>
      </dgm:t>
    </dgm:pt>
    <dgm:pt modelId="{535BDEC4-F600-4AD1-A9F9-99E2D419EE5E}" type="pres">
      <dgm:prSet presAssocID="{384D430A-76BC-442D-99CA-FD0EC45FF7BC}" presName="hierChild3" presStyleCnt="0"/>
      <dgm:spPr/>
    </dgm:pt>
    <dgm:pt modelId="{BB9EFCBB-EFB3-4EC0-8537-C86A3D773317}" type="pres">
      <dgm:prSet presAssocID="{A29C1E76-D72A-40EB-9166-38DF25FC02F9}" presName="Name17" presStyleLbl="parChTrans1D3" presStyleIdx="2" presStyleCnt="3"/>
      <dgm:spPr/>
      <dgm:t>
        <a:bodyPr/>
        <a:lstStyle/>
        <a:p>
          <a:endParaRPr lang="en-IN"/>
        </a:p>
      </dgm:t>
    </dgm:pt>
    <dgm:pt modelId="{C4BB93B4-D1D1-4AD2-AE10-5F09A12216F5}" type="pres">
      <dgm:prSet presAssocID="{759EBE4E-CF9B-4CD8-8104-0566DAA24F5E}" presName="hierRoot3" presStyleCnt="0"/>
      <dgm:spPr/>
    </dgm:pt>
    <dgm:pt modelId="{3260749D-AD08-471F-9E3D-61EC03FB3CE8}" type="pres">
      <dgm:prSet presAssocID="{759EBE4E-CF9B-4CD8-8104-0566DAA24F5E}" presName="composite3" presStyleCnt="0"/>
      <dgm:spPr/>
    </dgm:pt>
    <dgm:pt modelId="{31819D90-6E0D-44D5-9502-E0CF6BD96FF8}" type="pres">
      <dgm:prSet presAssocID="{759EBE4E-CF9B-4CD8-8104-0566DAA24F5E}" presName="image3" presStyleLbl="node3" presStyleIdx="2" presStyleCnt="3"/>
      <dgm:spPr/>
    </dgm:pt>
    <dgm:pt modelId="{369699D7-F4E3-4ADB-99A2-7DA963C36AA7}" type="pres">
      <dgm:prSet presAssocID="{759EBE4E-CF9B-4CD8-8104-0566DAA24F5E}" presName="text3" presStyleLbl="revTx" presStyleIdx="5" presStyleCnt="6" custScaleY="110000" custLinFactNeighborY="1292">
        <dgm:presLayoutVars>
          <dgm:chPref val="3"/>
        </dgm:presLayoutVars>
      </dgm:prSet>
      <dgm:spPr/>
      <dgm:t>
        <a:bodyPr/>
        <a:lstStyle/>
        <a:p>
          <a:endParaRPr lang="en-IN"/>
        </a:p>
      </dgm:t>
    </dgm:pt>
    <dgm:pt modelId="{73A8341B-ABA1-47C5-B5CC-CBDCB3258D74}" type="pres">
      <dgm:prSet presAssocID="{759EBE4E-CF9B-4CD8-8104-0566DAA24F5E}" presName="hierChild4" presStyleCnt="0"/>
      <dgm:spPr/>
    </dgm:pt>
  </dgm:ptLst>
  <dgm:cxnLst>
    <dgm:cxn modelId="{1CF0C4AC-FD22-4DAE-80A6-DC1D1673969A}" type="presOf" srcId="{75C99124-4830-4C37-B050-D9D33E82A941}" destId="{3E955438-0FBB-434D-AAF4-08898E1CA1DC}" srcOrd="0" destOrd="0" presId="urn:microsoft.com/office/officeart/2009/layout/CirclePictureHierarchy"/>
    <dgm:cxn modelId="{8EA73AD3-23BC-427F-87CC-465995594AC3}" srcId="{384D430A-76BC-442D-99CA-FD0EC45FF7BC}" destId="{759EBE4E-CF9B-4CD8-8104-0566DAA24F5E}" srcOrd="0" destOrd="0" parTransId="{A29C1E76-D72A-40EB-9166-38DF25FC02F9}" sibTransId="{67894283-5BAD-4C4E-ACD1-6EC2F8B5D541}"/>
    <dgm:cxn modelId="{69F46F3D-EA94-45D6-AB68-8E21F0416483}" srcId="{862EA817-67F0-4794-9033-4332E041528B}" destId="{14F9503B-3528-46E7-8779-EC52226A14DB}" srcOrd="0" destOrd="0" parTransId="{039E08FD-B0EC-4287-A3FC-53F98CA49EA3}" sibTransId="{830CC6A7-7E37-493A-AB4D-6AF534158EBF}"/>
    <dgm:cxn modelId="{E04EB707-7EA9-4057-A2C6-88FA3DD7EFD3}" type="presOf" srcId="{14F9503B-3528-46E7-8779-EC52226A14DB}" destId="{E9C95CD9-8C6E-41F3-9F09-C1DA4CE47E9A}" srcOrd="0" destOrd="0" presId="urn:microsoft.com/office/officeart/2009/layout/CirclePictureHierarchy"/>
    <dgm:cxn modelId="{0B5802ED-5540-4621-B67A-B63BB60CB608}" type="presOf" srcId="{4932019F-7D85-48CF-8FD9-CFC5E4D48BBE}" destId="{28EB1083-2A38-4C89-800F-D85113D60AAC}" srcOrd="0" destOrd="0" presId="urn:microsoft.com/office/officeart/2009/layout/CirclePictureHierarchy"/>
    <dgm:cxn modelId="{108B6B6D-16BC-42B0-9EA2-575AB8793E61}" srcId="{862EA817-67F0-4794-9033-4332E041528B}" destId="{384D430A-76BC-442D-99CA-FD0EC45FF7BC}" srcOrd="1" destOrd="0" parTransId="{01E51582-9C36-4413-902B-4D7611C73780}" sibTransId="{BAB52F3D-B1CE-4189-A7BE-E9023C29DD41}"/>
    <dgm:cxn modelId="{0A853C9D-273D-4264-A0F9-B4A7E53EBB4A}" type="presOf" srcId="{68A3E32E-1A13-469D-B738-DBC567514893}" destId="{1BB87ECB-EBA5-4E02-A03F-796999150625}" srcOrd="0" destOrd="0" presId="urn:microsoft.com/office/officeart/2009/layout/CirclePictureHierarchy"/>
    <dgm:cxn modelId="{7734619D-7EE4-4F21-803A-B1E7ED98AC23}" type="presOf" srcId="{039E08FD-B0EC-4287-A3FC-53F98CA49EA3}" destId="{64FA7092-E1D1-4594-8D3D-8361E415F191}" srcOrd="0" destOrd="0" presId="urn:microsoft.com/office/officeart/2009/layout/CirclePictureHierarchy"/>
    <dgm:cxn modelId="{CB6D084E-4D64-4696-8C59-6B73A166DD69}" type="presOf" srcId="{01E51582-9C36-4413-902B-4D7611C73780}" destId="{53F06E56-34E3-4146-9E41-0E54309FA6ED}" srcOrd="0" destOrd="0" presId="urn:microsoft.com/office/officeart/2009/layout/CirclePictureHierarchy"/>
    <dgm:cxn modelId="{FC71AB55-9013-499C-87BD-B7D9E5064683}" type="presOf" srcId="{A6DBDD2E-1621-4966-9AA7-95E7405F8E0D}" destId="{0E7C6519-7D55-49FD-A087-C4A16E4D91F2}" srcOrd="0" destOrd="0" presId="urn:microsoft.com/office/officeart/2009/layout/CirclePictureHierarchy"/>
    <dgm:cxn modelId="{26166016-A231-4789-BCA8-4384F5D06B45}" type="presOf" srcId="{862EA817-67F0-4794-9033-4332E041528B}" destId="{A047C861-8A6F-4223-9B7C-A5C735952311}" srcOrd="0" destOrd="0" presId="urn:microsoft.com/office/officeart/2009/layout/CirclePictureHierarchy"/>
    <dgm:cxn modelId="{514DEAA2-CD84-4C7F-A457-77A9FF370420}" type="presOf" srcId="{759EBE4E-CF9B-4CD8-8104-0566DAA24F5E}" destId="{369699D7-F4E3-4ADB-99A2-7DA963C36AA7}" srcOrd="0" destOrd="0" presId="urn:microsoft.com/office/officeart/2009/layout/CirclePictureHierarchy"/>
    <dgm:cxn modelId="{BB125FAA-B682-4EEB-A110-0263EA9669D3}" type="presOf" srcId="{384D430A-76BC-442D-99CA-FD0EC45FF7BC}" destId="{7CB1969E-0B1D-43BC-9745-366E84D146FD}" srcOrd="0" destOrd="0" presId="urn:microsoft.com/office/officeart/2009/layout/CirclePictureHierarchy"/>
    <dgm:cxn modelId="{9877C623-AF62-4CAE-84CC-9043E3010983}" srcId="{A6DBDD2E-1621-4966-9AA7-95E7405F8E0D}" destId="{862EA817-67F0-4794-9033-4332E041528B}" srcOrd="0" destOrd="0" parTransId="{4D2D8209-0FB0-4C56-A069-39A66583412E}" sibTransId="{FC254876-08DE-47C7-B4FE-CA9ADD526640}"/>
    <dgm:cxn modelId="{162F3A75-D5F8-4191-92BC-310D96EFA289}" type="presOf" srcId="{A29C1E76-D72A-40EB-9166-38DF25FC02F9}" destId="{BB9EFCBB-EFB3-4EC0-8537-C86A3D773317}" srcOrd="0" destOrd="0" presId="urn:microsoft.com/office/officeart/2009/layout/CirclePictureHierarchy"/>
    <dgm:cxn modelId="{48EF6A2E-E21A-48A8-9040-F78D9A6A6077}" type="presOf" srcId="{683E06E2-493B-4BC6-A980-BF6289B27314}" destId="{E3312173-94E4-4A3D-B4A4-764F7D7EFE1D}" srcOrd="0" destOrd="0" presId="urn:microsoft.com/office/officeart/2009/layout/CirclePictureHierarchy"/>
    <dgm:cxn modelId="{15DB43CA-6765-4653-9DC6-E39495552F92}" srcId="{14F9503B-3528-46E7-8779-EC52226A14DB}" destId="{4932019F-7D85-48CF-8FD9-CFC5E4D48BBE}" srcOrd="1" destOrd="0" parTransId="{75C99124-4830-4C37-B050-D9D33E82A941}" sibTransId="{9C41304F-C920-4B6E-932A-9A743F9A4007}"/>
    <dgm:cxn modelId="{799B8BE7-15B2-4445-AA56-E52B2F0ACDF3}" srcId="{14F9503B-3528-46E7-8779-EC52226A14DB}" destId="{68A3E32E-1A13-469D-B738-DBC567514893}" srcOrd="0" destOrd="0" parTransId="{683E06E2-493B-4BC6-A980-BF6289B27314}" sibTransId="{C76B61CA-4A41-42FD-B7DE-2863B1E2459B}"/>
    <dgm:cxn modelId="{7C4B9F50-F322-42A4-8B83-B1C4FF4AFF2D}" type="presParOf" srcId="{0E7C6519-7D55-49FD-A087-C4A16E4D91F2}" destId="{CCD9E18D-6860-463C-9AFD-FB48CDBCD3EF}" srcOrd="0" destOrd="0" presId="urn:microsoft.com/office/officeart/2009/layout/CirclePictureHierarchy"/>
    <dgm:cxn modelId="{96605474-8426-41DD-9257-BD6D78F5FB59}" type="presParOf" srcId="{CCD9E18D-6860-463C-9AFD-FB48CDBCD3EF}" destId="{4D935B17-7E97-428D-892F-520680E1D4D3}" srcOrd="0" destOrd="0" presId="urn:microsoft.com/office/officeart/2009/layout/CirclePictureHierarchy"/>
    <dgm:cxn modelId="{B8F57404-21C7-40E3-B179-3328FE37DC00}" type="presParOf" srcId="{4D935B17-7E97-428D-892F-520680E1D4D3}" destId="{585BCF46-B9DB-4172-ADFF-2494305A55F3}" srcOrd="0" destOrd="0" presId="urn:microsoft.com/office/officeart/2009/layout/CirclePictureHierarchy"/>
    <dgm:cxn modelId="{787B0F3F-A149-4BD3-BBCC-D5E4FC1C68B9}" type="presParOf" srcId="{4D935B17-7E97-428D-892F-520680E1D4D3}" destId="{A047C861-8A6F-4223-9B7C-A5C735952311}" srcOrd="1" destOrd="0" presId="urn:microsoft.com/office/officeart/2009/layout/CirclePictureHierarchy"/>
    <dgm:cxn modelId="{09CDFC9E-363B-48AC-9724-26F938B10D98}" type="presParOf" srcId="{CCD9E18D-6860-463C-9AFD-FB48CDBCD3EF}" destId="{197C8DC6-D331-48AB-9EED-81B2EFE32CC1}" srcOrd="1" destOrd="0" presId="urn:microsoft.com/office/officeart/2009/layout/CirclePictureHierarchy"/>
    <dgm:cxn modelId="{0EB3515C-BEA9-4E63-B6F3-7F935551FB9B}" type="presParOf" srcId="{197C8DC6-D331-48AB-9EED-81B2EFE32CC1}" destId="{64FA7092-E1D1-4594-8D3D-8361E415F191}" srcOrd="0" destOrd="0" presId="urn:microsoft.com/office/officeart/2009/layout/CirclePictureHierarchy"/>
    <dgm:cxn modelId="{8834DC23-0AF9-4683-88C2-F4528AF40706}" type="presParOf" srcId="{197C8DC6-D331-48AB-9EED-81B2EFE32CC1}" destId="{602467FE-3838-4F65-BC3F-A65D38C7B79F}" srcOrd="1" destOrd="0" presId="urn:microsoft.com/office/officeart/2009/layout/CirclePictureHierarchy"/>
    <dgm:cxn modelId="{5FB92850-616C-4DC0-B408-FD83FAA4CFE8}" type="presParOf" srcId="{602467FE-3838-4F65-BC3F-A65D38C7B79F}" destId="{966043FC-E464-4BDE-871A-1CE5F697F7F6}" srcOrd="0" destOrd="0" presId="urn:microsoft.com/office/officeart/2009/layout/CirclePictureHierarchy"/>
    <dgm:cxn modelId="{EA518013-5226-4065-AD2C-9F2E255E05A3}" type="presParOf" srcId="{966043FC-E464-4BDE-871A-1CE5F697F7F6}" destId="{778241BE-F7D8-436E-B934-30710428FA7C}" srcOrd="0" destOrd="0" presId="urn:microsoft.com/office/officeart/2009/layout/CirclePictureHierarchy"/>
    <dgm:cxn modelId="{581E855E-253E-4046-800A-3BF1D319F5ED}" type="presParOf" srcId="{966043FC-E464-4BDE-871A-1CE5F697F7F6}" destId="{E9C95CD9-8C6E-41F3-9F09-C1DA4CE47E9A}" srcOrd="1" destOrd="0" presId="urn:microsoft.com/office/officeart/2009/layout/CirclePictureHierarchy"/>
    <dgm:cxn modelId="{A6EF230D-E165-4956-B01E-3BE5FB61A623}" type="presParOf" srcId="{602467FE-3838-4F65-BC3F-A65D38C7B79F}" destId="{039618E0-DD78-45A0-BFCC-D3E6F4A5CD9D}" srcOrd="1" destOrd="0" presId="urn:microsoft.com/office/officeart/2009/layout/CirclePictureHierarchy"/>
    <dgm:cxn modelId="{3C97B7C9-8841-47BE-8A9C-6A21AB4C22F4}" type="presParOf" srcId="{039618E0-DD78-45A0-BFCC-D3E6F4A5CD9D}" destId="{E3312173-94E4-4A3D-B4A4-764F7D7EFE1D}" srcOrd="0" destOrd="0" presId="urn:microsoft.com/office/officeart/2009/layout/CirclePictureHierarchy"/>
    <dgm:cxn modelId="{9CB255EC-914C-484C-8207-792CD0F31F38}" type="presParOf" srcId="{039618E0-DD78-45A0-BFCC-D3E6F4A5CD9D}" destId="{1F470183-9A2A-4E97-8C36-6961A1B165D9}" srcOrd="1" destOrd="0" presId="urn:microsoft.com/office/officeart/2009/layout/CirclePictureHierarchy"/>
    <dgm:cxn modelId="{BE2DA762-7194-43AF-BDBA-F3BA9D142527}" type="presParOf" srcId="{1F470183-9A2A-4E97-8C36-6961A1B165D9}" destId="{F842689F-AD35-402B-903C-AA0CC9850060}" srcOrd="0" destOrd="0" presId="urn:microsoft.com/office/officeart/2009/layout/CirclePictureHierarchy"/>
    <dgm:cxn modelId="{4AE1AD57-48C4-4E9D-B857-2B0640968841}" type="presParOf" srcId="{F842689F-AD35-402B-903C-AA0CC9850060}" destId="{86D6C422-1DE1-4905-BFE2-19FCC368DE18}" srcOrd="0" destOrd="0" presId="urn:microsoft.com/office/officeart/2009/layout/CirclePictureHierarchy"/>
    <dgm:cxn modelId="{24C7E31B-1E03-4650-9DDC-D5AE02C890E7}" type="presParOf" srcId="{F842689F-AD35-402B-903C-AA0CC9850060}" destId="{1BB87ECB-EBA5-4E02-A03F-796999150625}" srcOrd="1" destOrd="0" presId="urn:microsoft.com/office/officeart/2009/layout/CirclePictureHierarchy"/>
    <dgm:cxn modelId="{0151BCEA-5198-44A7-916D-160D302AD457}" type="presParOf" srcId="{1F470183-9A2A-4E97-8C36-6961A1B165D9}" destId="{F85B63AB-5DC7-40B5-BADA-DF18DA2695D8}" srcOrd="1" destOrd="0" presId="urn:microsoft.com/office/officeart/2009/layout/CirclePictureHierarchy"/>
    <dgm:cxn modelId="{F5F740D9-022F-4EE5-9B9C-8908F0B9761B}" type="presParOf" srcId="{039618E0-DD78-45A0-BFCC-D3E6F4A5CD9D}" destId="{3E955438-0FBB-434D-AAF4-08898E1CA1DC}" srcOrd="2" destOrd="0" presId="urn:microsoft.com/office/officeart/2009/layout/CirclePictureHierarchy"/>
    <dgm:cxn modelId="{F73187C8-AC25-456A-B3D9-EB9D91A76815}" type="presParOf" srcId="{039618E0-DD78-45A0-BFCC-D3E6F4A5CD9D}" destId="{861280AE-866C-4047-9C5B-69CE7D0BACE5}" srcOrd="3" destOrd="0" presId="urn:microsoft.com/office/officeart/2009/layout/CirclePictureHierarchy"/>
    <dgm:cxn modelId="{64C996E0-98BB-4E7C-A6C5-8E07926540DC}" type="presParOf" srcId="{861280AE-866C-4047-9C5B-69CE7D0BACE5}" destId="{B2258512-65D6-4E3B-9D10-F8028136354E}" srcOrd="0" destOrd="0" presId="urn:microsoft.com/office/officeart/2009/layout/CirclePictureHierarchy"/>
    <dgm:cxn modelId="{A17EF0FD-B892-4ED5-AE09-2FBEC50DE92D}" type="presParOf" srcId="{B2258512-65D6-4E3B-9D10-F8028136354E}" destId="{2E939FBF-8112-4869-B51E-99365B0E2C82}" srcOrd="0" destOrd="0" presId="urn:microsoft.com/office/officeart/2009/layout/CirclePictureHierarchy"/>
    <dgm:cxn modelId="{D376CA9A-BA09-4B05-996A-2A5C48A1C2FF}" type="presParOf" srcId="{B2258512-65D6-4E3B-9D10-F8028136354E}" destId="{28EB1083-2A38-4C89-800F-D85113D60AAC}" srcOrd="1" destOrd="0" presId="urn:microsoft.com/office/officeart/2009/layout/CirclePictureHierarchy"/>
    <dgm:cxn modelId="{6BC3C8DA-87A5-40EB-AE4E-415D80EA02BE}" type="presParOf" srcId="{861280AE-866C-4047-9C5B-69CE7D0BACE5}" destId="{F031AB78-EFEF-4383-A535-9AD6A7C8B4EB}" srcOrd="1" destOrd="0" presId="urn:microsoft.com/office/officeart/2009/layout/CirclePictureHierarchy"/>
    <dgm:cxn modelId="{6AE6ED06-968A-43A3-9276-986794DE06D5}" type="presParOf" srcId="{197C8DC6-D331-48AB-9EED-81B2EFE32CC1}" destId="{53F06E56-34E3-4146-9E41-0E54309FA6ED}" srcOrd="2" destOrd="0" presId="urn:microsoft.com/office/officeart/2009/layout/CirclePictureHierarchy"/>
    <dgm:cxn modelId="{0472F5FF-44F9-4C41-A742-23129374BC14}" type="presParOf" srcId="{197C8DC6-D331-48AB-9EED-81B2EFE32CC1}" destId="{872CD8E2-708F-46A7-821B-7DCE6EF70CF3}" srcOrd="3" destOrd="0" presId="urn:microsoft.com/office/officeart/2009/layout/CirclePictureHierarchy"/>
    <dgm:cxn modelId="{4367071C-1714-4DDD-971F-F635BEC6D013}" type="presParOf" srcId="{872CD8E2-708F-46A7-821B-7DCE6EF70CF3}" destId="{A101F295-1610-49CA-A24E-CFEE84AB8606}" srcOrd="0" destOrd="0" presId="urn:microsoft.com/office/officeart/2009/layout/CirclePictureHierarchy"/>
    <dgm:cxn modelId="{0B4B744A-B2DB-4B72-AF82-9A7C76B76219}" type="presParOf" srcId="{A101F295-1610-49CA-A24E-CFEE84AB8606}" destId="{C0F424FF-EB26-4C73-82F9-0CA780AD5B86}" srcOrd="0" destOrd="0" presId="urn:microsoft.com/office/officeart/2009/layout/CirclePictureHierarchy"/>
    <dgm:cxn modelId="{82BF200A-3BC0-4AE9-834C-3D28D7437095}" type="presParOf" srcId="{A101F295-1610-49CA-A24E-CFEE84AB8606}" destId="{7CB1969E-0B1D-43BC-9745-366E84D146FD}" srcOrd="1" destOrd="0" presId="urn:microsoft.com/office/officeart/2009/layout/CirclePictureHierarchy"/>
    <dgm:cxn modelId="{B322940A-EA66-4E22-866F-29550836E69D}" type="presParOf" srcId="{872CD8E2-708F-46A7-821B-7DCE6EF70CF3}" destId="{535BDEC4-F600-4AD1-A9F9-99E2D419EE5E}" srcOrd="1" destOrd="0" presId="urn:microsoft.com/office/officeart/2009/layout/CirclePictureHierarchy"/>
    <dgm:cxn modelId="{58EA1783-C048-4F80-BE08-AAA26A23AAD6}" type="presParOf" srcId="{535BDEC4-F600-4AD1-A9F9-99E2D419EE5E}" destId="{BB9EFCBB-EFB3-4EC0-8537-C86A3D773317}" srcOrd="0" destOrd="0" presId="urn:microsoft.com/office/officeart/2009/layout/CirclePictureHierarchy"/>
    <dgm:cxn modelId="{3C3C7455-BD4A-4504-B71B-B5E1F0906EBC}" type="presParOf" srcId="{535BDEC4-F600-4AD1-A9F9-99E2D419EE5E}" destId="{C4BB93B4-D1D1-4AD2-AE10-5F09A12216F5}" srcOrd="1" destOrd="0" presId="urn:microsoft.com/office/officeart/2009/layout/CirclePictureHierarchy"/>
    <dgm:cxn modelId="{E2E91856-481D-40A0-A425-D033612BCF86}" type="presParOf" srcId="{C4BB93B4-D1D1-4AD2-AE10-5F09A12216F5}" destId="{3260749D-AD08-471F-9E3D-61EC03FB3CE8}" srcOrd="0" destOrd="0" presId="urn:microsoft.com/office/officeart/2009/layout/CirclePictureHierarchy"/>
    <dgm:cxn modelId="{9DDF57BC-876E-40C3-AD64-62CE34E5C90E}" type="presParOf" srcId="{3260749D-AD08-471F-9E3D-61EC03FB3CE8}" destId="{31819D90-6E0D-44D5-9502-E0CF6BD96FF8}" srcOrd="0" destOrd="0" presId="urn:microsoft.com/office/officeart/2009/layout/CirclePictureHierarchy"/>
    <dgm:cxn modelId="{7F0F9681-6FBC-4B60-9455-74C6DD85849B}" type="presParOf" srcId="{3260749D-AD08-471F-9E3D-61EC03FB3CE8}" destId="{369699D7-F4E3-4ADB-99A2-7DA963C36AA7}" srcOrd="1" destOrd="0" presId="urn:microsoft.com/office/officeart/2009/layout/CirclePictureHierarchy"/>
    <dgm:cxn modelId="{F361AE0B-9F2B-47E0-8A3B-111AE42C06A7}" type="presParOf" srcId="{C4BB93B4-D1D1-4AD2-AE10-5F09A12216F5}" destId="{73A8341B-ABA1-47C5-B5CC-CBDCB3258D74}"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CE0CA20-4898-48D6-BB24-2729B824830C}"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IN"/>
        </a:p>
      </dgm:t>
    </dgm:pt>
    <dgm:pt modelId="{2B7DC27B-19D5-4C2C-8CB7-CFBF0C8B3E62}">
      <dgm:prSet phldrT="[Text]" custT="1"/>
      <dgm:spPr/>
      <dgm:t>
        <a:bodyPr/>
        <a:lstStyle/>
        <a:p>
          <a:r>
            <a:rPr lang="en-US" sz="1500" dirty="0" smtClean="0"/>
            <a:t>What warrants issue of credit notes?</a:t>
          </a:r>
          <a:endParaRPr lang="en-IN" sz="1500" dirty="0"/>
        </a:p>
      </dgm:t>
    </dgm:pt>
    <dgm:pt modelId="{7E7CBBFF-A117-42C3-93B1-67CE2D2649D8}" type="parTrans" cxnId="{53CF7655-E19D-47FD-8743-3304D6A671B4}">
      <dgm:prSet/>
      <dgm:spPr/>
      <dgm:t>
        <a:bodyPr/>
        <a:lstStyle/>
        <a:p>
          <a:endParaRPr lang="en-IN"/>
        </a:p>
      </dgm:t>
    </dgm:pt>
    <dgm:pt modelId="{1C46E84E-86AA-4F47-A3BC-1C34F879A2AD}" type="sibTrans" cxnId="{53CF7655-E19D-47FD-8743-3304D6A671B4}">
      <dgm:prSet/>
      <dgm:spPr/>
      <dgm:t>
        <a:bodyPr/>
        <a:lstStyle/>
        <a:p>
          <a:endParaRPr lang="en-IN"/>
        </a:p>
      </dgm:t>
    </dgm:pt>
    <dgm:pt modelId="{CA40C204-D9DB-4C24-BC39-AF88E5941717}">
      <dgm:prSet phldrT="[Text]" custT="1"/>
      <dgm:spPr/>
      <dgm:t>
        <a:bodyPr/>
        <a:lstStyle/>
        <a:p>
          <a:r>
            <a:rPr lang="en-US" sz="1500" dirty="0" smtClean="0"/>
            <a:t>Taxable value is more than actual taxable value</a:t>
          </a:r>
          <a:endParaRPr lang="en-IN" sz="1500" dirty="0"/>
        </a:p>
      </dgm:t>
    </dgm:pt>
    <dgm:pt modelId="{38F0E0BD-7864-4956-8D30-E3B84C996082}" type="parTrans" cxnId="{F23DE591-5D96-4F8A-AA64-C6BB1EE056B0}">
      <dgm:prSet custT="1"/>
      <dgm:spPr/>
      <dgm:t>
        <a:bodyPr/>
        <a:lstStyle/>
        <a:p>
          <a:endParaRPr lang="en-IN" sz="1500"/>
        </a:p>
      </dgm:t>
    </dgm:pt>
    <dgm:pt modelId="{C92D98BC-09A0-4B2E-A16D-2E7D5AEAB568}" type="sibTrans" cxnId="{F23DE591-5D96-4F8A-AA64-C6BB1EE056B0}">
      <dgm:prSet/>
      <dgm:spPr/>
      <dgm:t>
        <a:bodyPr/>
        <a:lstStyle/>
        <a:p>
          <a:endParaRPr lang="en-IN"/>
        </a:p>
      </dgm:t>
    </dgm:pt>
    <dgm:pt modelId="{5D5B4172-DEA3-4B36-A08E-3E5934B8D659}">
      <dgm:prSet phldrT="[Text]" custT="1"/>
      <dgm:spPr/>
      <dgm:t>
        <a:bodyPr/>
        <a:lstStyle/>
        <a:p>
          <a:r>
            <a:rPr lang="en-US" sz="1500" dirty="0" smtClean="0"/>
            <a:t>More tax has been charged</a:t>
          </a:r>
          <a:endParaRPr lang="en-IN" sz="1500" dirty="0"/>
        </a:p>
      </dgm:t>
    </dgm:pt>
    <dgm:pt modelId="{189FA3ED-FD71-450E-8435-6872A85C1E1C}" type="parTrans" cxnId="{357CA1DF-0CDC-4B63-9D25-3B2B67292348}">
      <dgm:prSet custT="1"/>
      <dgm:spPr/>
      <dgm:t>
        <a:bodyPr/>
        <a:lstStyle/>
        <a:p>
          <a:endParaRPr lang="en-IN" sz="1500"/>
        </a:p>
      </dgm:t>
    </dgm:pt>
    <dgm:pt modelId="{063DE593-9A23-4597-B2E2-CD67EE7BFD46}" type="sibTrans" cxnId="{357CA1DF-0CDC-4B63-9D25-3B2B67292348}">
      <dgm:prSet/>
      <dgm:spPr/>
      <dgm:t>
        <a:bodyPr/>
        <a:lstStyle/>
        <a:p>
          <a:endParaRPr lang="en-IN"/>
        </a:p>
      </dgm:t>
    </dgm:pt>
    <dgm:pt modelId="{A11DF7B0-DDC5-4689-B791-4950FB12064B}">
      <dgm:prSet phldrT="[Text]" custT="1"/>
      <dgm:spPr/>
      <dgm:t>
        <a:bodyPr/>
        <a:lstStyle/>
        <a:p>
          <a:r>
            <a:rPr lang="en-US" sz="1500" dirty="0" smtClean="0"/>
            <a:t>Supply returns</a:t>
          </a:r>
          <a:endParaRPr lang="en-IN" sz="1500" dirty="0"/>
        </a:p>
      </dgm:t>
    </dgm:pt>
    <dgm:pt modelId="{8FF1364F-5577-4540-91FD-9F1D0773D1EF}" type="parTrans" cxnId="{B9C7EFC0-C332-4EE5-B3AA-4A938D115168}">
      <dgm:prSet custT="1"/>
      <dgm:spPr/>
      <dgm:t>
        <a:bodyPr/>
        <a:lstStyle/>
        <a:p>
          <a:endParaRPr lang="en-IN" sz="1500"/>
        </a:p>
      </dgm:t>
    </dgm:pt>
    <dgm:pt modelId="{286D9378-EE08-4FAD-AFBD-96BF7E4309BE}" type="sibTrans" cxnId="{B9C7EFC0-C332-4EE5-B3AA-4A938D115168}">
      <dgm:prSet/>
      <dgm:spPr/>
      <dgm:t>
        <a:bodyPr/>
        <a:lstStyle/>
        <a:p>
          <a:endParaRPr lang="en-IN"/>
        </a:p>
      </dgm:t>
    </dgm:pt>
    <dgm:pt modelId="{B048C65C-1F50-4202-9EB7-F0BA35F55016}">
      <dgm:prSet phldrT="[Text]" custT="1"/>
      <dgm:spPr/>
      <dgm:t>
        <a:bodyPr/>
        <a:lstStyle/>
        <a:p>
          <a:r>
            <a:rPr lang="en-US" sz="1500" dirty="0" smtClean="0"/>
            <a:t>Deficient supply of services made by you</a:t>
          </a:r>
          <a:endParaRPr lang="en-IN" sz="1500" dirty="0"/>
        </a:p>
      </dgm:t>
    </dgm:pt>
    <dgm:pt modelId="{2546BED2-1523-45FF-AD06-866C75BF0193}" type="parTrans" cxnId="{58DDB2D5-9EA3-40D8-B85E-A5F49554073A}">
      <dgm:prSet custT="1"/>
      <dgm:spPr/>
      <dgm:t>
        <a:bodyPr/>
        <a:lstStyle/>
        <a:p>
          <a:endParaRPr lang="en-IN" sz="1500"/>
        </a:p>
      </dgm:t>
    </dgm:pt>
    <dgm:pt modelId="{3B0B4756-AD37-4809-AE12-39EA8C7D5279}" type="sibTrans" cxnId="{58DDB2D5-9EA3-40D8-B85E-A5F49554073A}">
      <dgm:prSet/>
      <dgm:spPr/>
      <dgm:t>
        <a:bodyPr/>
        <a:lstStyle/>
        <a:p>
          <a:endParaRPr lang="en-IN"/>
        </a:p>
      </dgm:t>
    </dgm:pt>
    <dgm:pt modelId="{26638EDB-8692-49A8-82D5-2817293878A7}" type="pres">
      <dgm:prSet presAssocID="{4CE0CA20-4898-48D6-BB24-2729B824830C}" presName="cycle" presStyleCnt="0">
        <dgm:presLayoutVars>
          <dgm:chMax val="1"/>
          <dgm:dir/>
          <dgm:animLvl val="ctr"/>
          <dgm:resizeHandles val="exact"/>
        </dgm:presLayoutVars>
      </dgm:prSet>
      <dgm:spPr/>
      <dgm:t>
        <a:bodyPr/>
        <a:lstStyle/>
        <a:p>
          <a:endParaRPr lang="en-IN"/>
        </a:p>
      </dgm:t>
    </dgm:pt>
    <dgm:pt modelId="{4A87D7FD-B5DA-4AC2-8C32-5B34AF2F063F}" type="pres">
      <dgm:prSet presAssocID="{2B7DC27B-19D5-4C2C-8CB7-CFBF0C8B3E62}" presName="centerShape" presStyleLbl="node0" presStyleIdx="0" presStyleCnt="1"/>
      <dgm:spPr/>
      <dgm:t>
        <a:bodyPr/>
        <a:lstStyle/>
        <a:p>
          <a:endParaRPr lang="en-IN"/>
        </a:p>
      </dgm:t>
    </dgm:pt>
    <dgm:pt modelId="{C13254A2-9440-497F-9F20-E9E2A9A94676}" type="pres">
      <dgm:prSet presAssocID="{38F0E0BD-7864-4956-8D30-E3B84C996082}" presName="Name9" presStyleLbl="parChTrans1D2" presStyleIdx="0" presStyleCnt="4"/>
      <dgm:spPr/>
      <dgm:t>
        <a:bodyPr/>
        <a:lstStyle/>
        <a:p>
          <a:endParaRPr lang="en-IN"/>
        </a:p>
      </dgm:t>
    </dgm:pt>
    <dgm:pt modelId="{8DE7A7E4-E7D8-4556-8B73-F3FBF678B8E3}" type="pres">
      <dgm:prSet presAssocID="{38F0E0BD-7864-4956-8D30-E3B84C996082}" presName="connTx" presStyleLbl="parChTrans1D2" presStyleIdx="0" presStyleCnt="4"/>
      <dgm:spPr/>
      <dgm:t>
        <a:bodyPr/>
        <a:lstStyle/>
        <a:p>
          <a:endParaRPr lang="en-IN"/>
        </a:p>
      </dgm:t>
    </dgm:pt>
    <dgm:pt modelId="{26E3C94C-0A85-4F2B-91F3-6A23BBD626A2}" type="pres">
      <dgm:prSet presAssocID="{CA40C204-D9DB-4C24-BC39-AF88E5941717}" presName="node" presStyleLbl="node1" presStyleIdx="0" presStyleCnt="4" custScaleX="110000" custScaleY="110000">
        <dgm:presLayoutVars>
          <dgm:bulletEnabled val="1"/>
        </dgm:presLayoutVars>
      </dgm:prSet>
      <dgm:spPr/>
      <dgm:t>
        <a:bodyPr/>
        <a:lstStyle/>
        <a:p>
          <a:endParaRPr lang="en-IN"/>
        </a:p>
      </dgm:t>
    </dgm:pt>
    <dgm:pt modelId="{F7046C21-F6F9-4C9A-B69B-3AD67EDE3F83}" type="pres">
      <dgm:prSet presAssocID="{189FA3ED-FD71-450E-8435-6872A85C1E1C}" presName="Name9" presStyleLbl="parChTrans1D2" presStyleIdx="1" presStyleCnt="4"/>
      <dgm:spPr/>
      <dgm:t>
        <a:bodyPr/>
        <a:lstStyle/>
        <a:p>
          <a:endParaRPr lang="en-IN"/>
        </a:p>
      </dgm:t>
    </dgm:pt>
    <dgm:pt modelId="{D211F7C2-14EE-44D4-A8DC-1843D4916C15}" type="pres">
      <dgm:prSet presAssocID="{189FA3ED-FD71-450E-8435-6872A85C1E1C}" presName="connTx" presStyleLbl="parChTrans1D2" presStyleIdx="1" presStyleCnt="4"/>
      <dgm:spPr/>
      <dgm:t>
        <a:bodyPr/>
        <a:lstStyle/>
        <a:p>
          <a:endParaRPr lang="en-IN"/>
        </a:p>
      </dgm:t>
    </dgm:pt>
    <dgm:pt modelId="{A0E9BA66-9AD0-49AE-9DE6-086A4B8350D7}" type="pres">
      <dgm:prSet presAssocID="{5D5B4172-DEA3-4B36-A08E-3E5934B8D659}" presName="node" presStyleLbl="node1" presStyleIdx="1" presStyleCnt="4">
        <dgm:presLayoutVars>
          <dgm:bulletEnabled val="1"/>
        </dgm:presLayoutVars>
      </dgm:prSet>
      <dgm:spPr/>
      <dgm:t>
        <a:bodyPr/>
        <a:lstStyle/>
        <a:p>
          <a:endParaRPr lang="en-IN"/>
        </a:p>
      </dgm:t>
    </dgm:pt>
    <dgm:pt modelId="{C43EDD88-37CF-4812-B3E7-2A95EAD72DA2}" type="pres">
      <dgm:prSet presAssocID="{8FF1364F-5577-4540-91FD-9F1D0773D1EF}" presName="Name9" presStyleLbl="parChTrans1D2" presStyleIdx="2" presStyleCnt="4"/>
      <dgm:spPr/>
      <dgm:t>
        <a:bodyPr/>
        <a:lstStyle/>
        <a:p>
          <a:endParaRPr lang="en-IN"/>
        </a:p>
      </dgm:t>
    </dgm:pt>
    <dgm:pt modelId="{FABC6F30-6946-49FE-A61B-2F7E960C8F77}" type="pres">
      <dgm:prSet presAssocID="{8FF1364F-5577-4540-91FD-9F1D0773D1EF}" presName="connTx" presStyleLbl="parChTrans1D2" presStyleIdx="2" presStyleCnt="4"/>
      <dgm:spPr/>
      <dgm:t>
        <a:bodyPr/>
        <a:lstStyle/>
        <a:p>
          <a:endParaRPr lang="en-IN"/>
        </a:p>
      </dgm:t>
    </dgm:pt>
    <dgm:pt modelId="{4A2B7ED3-4594-458D-B248-4A6A9257ACAA}" type="pres">
      <dgm:prSet presAssocID="{A11DF7B0-DDC5-4689-B791-4950FB12064B}" presName="node" presStyleLbl="node1" presStyleIdx="2" presStyleCnt="4">
        <dgm:presLayoutVars>
          <dgm:bulletEnabled val="1"/>
        </dgm:presLayoutVars>
      </dgm:prSet>
      <dgm:spPr/>
      <dgm:t>
        <a:bodyPr/>
        <a:lstStyle/>
        <a:p>
          <a:endParaRPr lang="en-IN"/>
        </a:p>
      </dgm:t>
    </dgm:pt>
    <dgm:pt modelId="{D929B913-84E5-441C-BCA6-DE5261C4F1D6}" type="pres">
      <dgm:prSet presAssocID="{2546BED2-1523-45FF-AD06-866C75BF0193}" presName="Name9" presStyleLbl="parChTrans1D2" presStyleIdx="3" presStyleCnt="4"/>
      <dgm:spPr/>
      <dgm:t>
        <a:bodyPr/>
        <a:lstStyle/>
        <a:p>
          <a:endParaRPr lang="en-IN"/>
        </a:p>
      </dgm:t>
    </dgm:pt>
    <dgm:pt modelId="{3BF3E10B-0F24-4403-8C31-AF80950965D2}" type="pres">
      <dgm:prSet presAssocID="{2546BED2-1523-45FF-AD06-866C75BF0193}" presName="connTx" presStyleLbl="parChTrans1D2" presStyleIdx="3" presStyleCnt="4"/>
      <dgm:spPr/>
      <dgm:t>
        <a:bodyPr/>
        <a:lstStyle/>
        <a:p>
          <a:endParaRPr lang="en-IN"/>
        </a:p>
      </dgm:t>
    </dgm:pt>
    <dgm:pt modelId="{5413697A-55C6-409B-8830-B5AD180E5E4F}" type="pres">
      <dgm:prSet presAssocID="{B048C65C-1F50-4202-9EB7-F0BA35F55016}" presName="node" presStyleLbl="node1" presStyleIdx="3" presStyleCnt="4">
        <dgm:presLayoutVars>
          <dgm:bulletEnabled val="1"/>
        </dgm:presLayoutVars>
      </dgm:prSet>
      <dgm:spPr/>
      <dgm:t>
        <a:bodyPr/>
        <a:lstStyle/>
        <a:p>
          <a:endParaRPr lang="en-IN"/>
        </a:p>
      </dgm:t>
    </dgm:pt>
  </dgm:ptLst>
  <dgm:cxnLst>
    <dgm:cxn modelId="{58DDB2D5-9EA3-40D8-B85E-A5F49554073A}" srcId="{2B7DC27B-19D5-4C2C-8CB7-CFBF0C8B3E62}" destId="{B048C65C-1F50-4202-9EB7-F0BA35F55016}" srcOrd="3" destOrd="0" parTransId="{2546BED2-1523-45FF-AD06-866C75BF0193}" sibTransId="{3B0B4756-AD37-4809-AE12-39EA8C7D5279}"/>
    <dgm:cxn modelId="{D3316FE8-3A4D-485C-B15E-3E615814124D}" type="presOf" srcId="{CA40C204-D9DB-4C24-BC39-AF88E5941717}" destId="{26E3C94C-0A85-4F2B-91F3-6A23BBD626A2}" srcOrd="0" destOrd="0" presId="urn:microsoft.com/office/officeart/2005/8/layout/radial1"/>
    <dgm:cxn modelId="{6088B72D-88E9-4499-BD28-DF0CDD48214A}" type="presOf" srcId="{8FF1364F-5577-4540-91FD-9F1D0773D1EF}" destId="{FABC6F30-6946-49FE-A61B-2F7E960C8F77}" srcOrd="1" destOrd="0" presId="urn:microsoft.com/office/officeart/2005/8/layout/radial1"/>
    <dgm:cxn modelId="{53CF7655-E19D-47FD-8743-3304D6A671B4}" srcId="{4CE0CA20-4898-48D6-BB24-2729B824830C}" destId="{2B7DC27B-19D5-4C2C-8CB7-CFBF0C8B3E62}" srcOrd="0" destOrd="0" parTransId="{7E7CBBFF-A117-42C3-93B1-67CE2D2649D8}" sibTransId="{1C46E84E-86AA-4F47-A3BC-1C34F879A2AD}"/>
    <dgm:cxn modelId="{10ED17D7-FA14-4BFA-9F6D-C3586EE2A2C0}" type="presOf" srcId="{189FA3ED-FD71-450E-8435-6872A85C1E1C}" destId="{D211F7C2-14EE-44D4-A8DC-1843D4916C15}" srcOrd="1" destOrd="0" presId="urn:microsoft.com/office/officeart/2005/8/layout/radial1"/>
    <dgm:cxn modelId="{7FE2EFB1-32C2-4EB2-B1C8-5DC7CBBFB62E}" type="presOf" srcId="{189FA3ED-FD71-450E-8435-6872A85C1E1C}" destId="{F7046C21-F6F9-4C9A-B69B-3AD67EDE3F83}" srcOrd="0" destOrd="0" presId="urn:microsoft.com/office/officeart/2005/8/layout/radial1"/>
    <dgm:cxn modelId="{357CA1DF-0CDC-4B63-9D25-3B2B67292348}" srcId="{2B7DC27B-19D5-4C2C-8CB7-CFBF0C8B3E62}" destId="{5D5B4172-DEA3-4B36-A08E-3E5934B8D659}" srcOrd="1" destOrd="0" parTransId="{189FA3ED-FD71-450E-8435-6872A85C1E1C}" sibTransId="{063DE593-9A23-4597-B2E2-CD67EE7BFD46}"/>
    <dgm:cxn modelId="{A901CA5A-2425-4FBD-A09C-2C3E89759450}" type="presOf" srcId="{5D5B4172-DEA3-4B36-A08E-3E5934B8D659}" destId="{A0E9BA66-9AD0-49AE-9DE6-086A4B8350D7}" srcOrd="0" destOrd="0" presId="urn:microsoft.com/office/officeart/2005/8/layout/radial1"/>
    <dgm:cxn modelId="{F23DE591-5D96-4F8A-AA64-C6BB1EE056B0}" srcId="{2B7DC27B-19D5-4C2C-8CB7-CFBF0C8B3E62}" destId="{CA40C204-D9DB-4C24-BC39-AF88E5941717}" srcOrd="0" destOrd="0" parTransId="{38F0E0BD-7864-4956-8D30-E3B84C996082}" sibTransId="{C92D98BC-09A0-4B2E-A16D-2E7D5AEAB568}"/>
    <dgm:cxn modelId="{AF12D011-92BA-437A-B30E-2941B8A40F40}" type="presOf" srcId="{4CE0CA20-4898-48D6-BB24-2729B824830C}" destId="{26638EDB-8692-49A8-82D5-2817293878A7}" srcOrd="0" destOrd="0" presId="urn:microsoft.com/office/officeart/2005/8/layout/radial1"/>
    <dgm:cxn modelId="{B21289F1-1578-47E9-B952-25D17F8E1B55}" type="presOf" srcId="{2546BED2-1523-45FF-AD06-866C75BF0193}" destId="{D929B913-84E5-441C-BCA6-DE5261C4F1D6}" srcOrd="0" destOrd="0" presId="urn:microsoft.com/office/officeart/2005/8/layout/radial1"/>
    <dgm:cxn modelId="{65CC688A-AF86-4FE9-A6FF-CEA03BEA9E7B}" type="presOf" srcId="{A11DF7B0-DDC5-4689-B791-4950FB12064B}" destId="{4A2B7ED3-4594-458D-B248-4A6A9257ACAA}" srcOrd="0" destOrd="0" presId="urn:microsoft.com/office/officeart/2005/8/layout/radial1"/>
    <dgm:cxn modelId="{EAD4ECAB-5F45-4702-AD6C-95E9637FBCEC}" type="presOf" srcId="{8FF1364F-5577-4540-91FD-9F1D0773D1EF}" destId="{C43EDD88-37CF-4812-B3E7-2A95EAD72DA2}" srcOrd="0" destOrd="0" presId="urn:microsoft.com/office/officeart/2005/8/layout/radial1"/>
    <dgm:cxn modelId="{B9C7EFC0-C332-4EE5-B3AA-4A938D115168}" srcId="{2B7DC27B-19D5-4C2C-8CB7-CFBF0C8B3E62}" destId="{A11DF7B0-DDC5-4689-B791-4950FB12064B}" srcOrd="2" destOrd="0" parTransId="{8FF1364F-5577-4540-91FD-9F1D0773D1EF}" sibTransId="{286D9378-EE08-4FAD-AFBD-96BF7E4309BE}"/>
    <dgm:cxn modelId="{46AEF28C-8E05-4E76-B0CA-E56C8385B37E}" type="presOf" srcId="{2546BED2-1523-45FF-AD06-866C75BF0193}" destId="{3BF3E10B-0F24-4403-8C31-AF80950965D2}" srcOrd="1" destOrd="0" presId="urn:microsoft.com/office/officeart/2005/8/layout/radial1"/>
    <dgm:cxn modelId="{939E742C-71DE-4118-9DDF-688F4F25489C}" type="presOf" srcId="{38F0E0BD-7864-4956-8D30-E3B84C996082}" destId="{8DE7A7E4-E7D8-4556-8B73-F3FBF678B8E3}" srcOrd="1" destOrd="0" presId="urn:microsoft.com/office/officeart/2005/8/layout/radial1"/>
    <dgm:cxn modelId="{ED590C20-779A-458F-860E-763B31B6C048}" type="presOf" srcId="{2B7DC27B-19D5-4C2C-8CB7-CFBF0C8B3E62}" destId="{4A87D7FD-B5DA-4AC2-8C32-5B34AF2F063F}" srcOrd="0" destOrd="0" presId="urn:microsoft.com/office/officeart/2005/8/layout/radial1"/>
    <dgm:cxn modelId="{E5CFFC36-5706-4BC3-840C-AB0BD8E32411}" type="presOf" srcId="{38F0E0BD-7864-4956-8D30-E3B84C996082}" destId="{C13254A2-9440-497F-9F20-E9E2A9A94676}" srcOrd="0" destOrd="0" presId="urn:microsoft.com/office/officeart/2005/8/layout/radial1"/>
    <dgm:cxn modelId="{E5523E2C-C6E3-4640-8DB2-8C6477765B57}" type="presOf" srcId="{B048C65C-1F50-4202-9EB7-F0BA35F55016}" destId="{5413697A-55C6-409B-8830-B5AD180E5E4F}" srcOrd="0" destOrd="0" presId="urn:microsoft.com/office/officeart/2005/8/layout/radial1"/>
    <dgm:cxn modelId="{7B49E270-26DF-436C-9B97-A61E05E4C160}" type="presParOf" srcId="{26638EDB-8692-49A8-82D5-2817293878A7}" destId="{4A87D7FD-B5DA-4AC2-8C32-5B34AF2F063F}" srcOrd="0" destOrd="0" presId="urn:microsoft.com/office/officeart/2005/8/layout/radial1"/>
    <dgm:cxn modelId="{0A74B66D-32E8-40CF-8385-002E6A2E627A}" type="presParOf" srcId="{26638EDB-8692-49A8-82D5-2817293878A7}" destId="{C13254A2-9440-497F-9F20-E9E2A9A94676}" srcOrd="1" destOrd="0" presId="urn:microsoft.com/office/officeart/2005/8/layout/radial1"/>
    <dgm:cxn modelId="{BA5875D2-0CF0-4C0D-8D5F-C3751E6AA623}" type="presParOf" srcId="{C13254A2-9440-497F-9F20-E9E2A9A94676}" destId="{8DE7A7E4-E7D8-4556-8B73-F3FBF678B8E3}" srcOrd="0" destOrd="0" presId="urn:microsoft.com/office/officeart/2005/8/layout/radial1"/>
    <dgm:cxn modelId="{187D7644-29BB-42E7-B63F-BD2B5B48A5DB}" type="presParOf" srcId="{26638EDB-8692-49A8-82D5-2817293878A7}" destId="{26E3C94C-0A85-4F2B-91F3-6A23BBD626A2}" srcOrd="2" destOrd="0" presId="urn:microsoft.com/office/officeart/2005/8/layout/radial1"/>
    <dgm:cxn modelId="{24F1A24F-3278-491A-98C6-031DEC71DC7F}" type="presParOf" srcId="{26638EDB-8692-49A8-82D5-2817293878A7}" destId="{F7046C21-F6F9-4C9A-B69B-3AD67EDE3F83}" srcOrd="3" destOrd="0" presId="urn:microsoft.com/office/officeart/2005/8/layout/radial1"/>
    <dgm:cxn modelId="{8D1D9AC1-2D57-4DF5-9575-AF109A36F6AF}" type="presParOf" srcId="{F7046C21-F6F9-4C9A-B69B-3AD67EDE3F83}" destId="{D211F7C2-14EE-44D4-A8DC-1843D4916C15}" srcOrd="0" destOrd="0" presId="urn:microsoft.com/office/officeart/2005/8/layout/radial1"/>
    <dgm:cxn modelId="{EBDA9930-FEE1-41F2-B8A8-CEEA2427D478}" type="presParOf" srcId="{26638EDB-8692-49A8-82D5-2817293878A7}" destId="{A0E9BA66-9AD0-49AE-9DE6-086A4B8350D7}" srcOrd="4" destOrd="0" presId="urn:microsoft.com/office/officeart/2005/8/layout/radial1"/>
    <dgm:cxn modelId="{C158D818-045D-469C-9F1F-B794B9B78982}" type="presParOf" srcId="{26638EDB-8692-49A8-82D5-2817293878A7}" destId="{C43EDD88-37CF-4812-B3E7-2A95EAD72DA2}" srcOrd="5" destOrd="0" presId="urn:microsoft.com/office/officeart/2005/8/layout/radial1"/>
    <dgm:cxn modelId="{2FE7FB27-74E2-4570-B97A-B937224601F6}" type="presParOf" srcId="{C43EDD88-37CF-4812-B3E7-2A95EAD72DA2}" destId="{FABC6F30-6946-49FE-A61B-2F7E960C8F77}" srcOrd="0" destOrd="0" presId="urn:microsoft.com/office/officeart/2005/8/layout/radial1"/>
    <dgm:cxn modelId="{F30CBF04-2AC4-4F9C-BAFE-FA2F098E6D5E}" type="presParOf" srcId="{26638EDB-8692-49A8-82D5-2817293878A7}" destId="{4A2B7ED3-4594-458D-B248-4A6A9257ACAA}" srcOrd="6" destOrd="0" presId="urn:microsoft.com/office/officeart/2005/8/layout/radial1"/>
    <dgm:cxn modelId="{199FC305-3BE2-4A38-AA84-D819A4D9BFCF}" type="presParOf" srcId="{26638EDB-8692-49A8-82D5-2817293878A7}" destId="{D929B913-84E5-441C-BCA6-DE5261C4F1D6}" srcOrd="7" destOrd="0" presId="urn:microsoft.com/office/officeart/2005/8/layout/radial1"/>
    <dgm:cxn modelId="{6B630774-8D89-40E8-A852-10DE35E872A5}" type="presParOf" srcId="{D929B913-84E5-441C-BCA6-DE5261C4F1D6}" destId="{3BF3E10B-0F24-4403-8C31-AF80950965D2}" srcOrd="0" destOrd="0" presId="urn:microsoft.com/office/officeart/2005/8/layout/radial1"/>
    <dgm:cxn modelId="{7A7A7755-3D8B-4A6B-93A7-833C1D402E1C}" type="presParOf" srcId="{26638EDB-8692-49A8-82D5-2817293878A7}" destId="{5413697A-55C6-409B-8830-B5AD180E5E4F}"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36E764-FB3B-4030-900B-D0DE6921169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IN"/>
        </a:p>
      </dgm:t>
    </dgm:pt>
    <dgm:pt modelId="{39C64214-4CB0-46AD-827A-6B71080878D2}">
      <dgm:prSet phldrT="[Text]" custT="1"/>
      <dgm:spPr/>
      <dgm:t>
        <a:bodyPr/>
        <a:lstStyle/>
        <a:p>
          <a:r>
            <a:rPr lang="en-US" sz="1600" dirty="0" smtClean="0"/>
            <a:t>Tax liability or Input tax credit</a:t>
          </a:r>
          <a:endParaRPr lang="en-IN" sz="1600" dirty="0"/>
        </a:p>
      </dgm:t>
    </dgm:pt>
    <dgm:pt modelId="{B69E47F9-6860-4366-9323-C227C315BC47}" type="parTrans" cxnId="{CCDF93E9-5D76-4FB3-9F16-688FEE5EE299}">
      <dgm:prSet/>
      <dgm:spPr/>
      <dgm:t>
        <a:bodyPr/>
        <a:lstStyle/>
        <a:p>
          <a:endParaRPr lang="en-IN"/>
        </a:p>
      </dgm:t>
    </dgm:pt>
    <dgm:pt modelId="{59EE8BB1-995E-4A14-B917-603F26E68219}" type="sibTrans" cxnId="{CCDF93E9-5D76-4FB3-9F16-688FEE5EE299}">
      <dgm:prSet/>
      <dgm:spPr/>
      <dgm:t>
        <a:bodyPr/>
        <a:lstStyle/>
        <a:p>
          <a:endParaRPr lang="en-IN"/>
        </a:p>
      </dgm:t>
    </dgm:pt>
    <dgm:pt modelId="{F73331E7-63DE-4899-B005-038A6CB04A2F}">
      <dgm:prSet phldrT="[Text]" custT="1"/>
      <dgm:spPr/>
      <dgm:t>
        <a:bodyPr/>
        <a:lstStyle/>
        <a:p>
          <a:r>
            <a:rPr lang="en-US" sz="1600" dirty="0" smtClean="0"/>
            <a:t>Credit note</a:t>
          </a:r>
          <a:endParaRPr lang="en-IN" sz="1600" dirty="0"/>
        </a:p>
      </dgm:t>
    </dgm:pt>
    <dgm:pt modelId="{DE5BA832-28B1-4A3F-978E-5CC95FB4521F}" type="parTrans" cxnId="{D4A57691-741B-4DAC-AD32-EB408A45E7F6}">
      <dgm:prSet custT="1"/>
      <dgm:spPr/>
      <dgm:t>
        <a:bodyPr/>
        <a:lstStyle/>
        <a:p>
          <a:endParaRPr lang="en-IN" sz="1600"/>
        </a:p>
      </dgm:t>
    </dgm:pt>
    <dgm:pt modelId="{A7152375-7CF5-4062-85BA-1619716A6BAF}" type="sibTrans" cxnId="{D4A57691-741B-4DAC-AD32-EB408A45E7F6}">
      <dgm:prSet/>
      <dgm:spPr/>
      <dgm:t>
        <a:bodyPr/>
        <a:lstStyle/>
        <a:p>
          <a:endParaRPr lang="en-IN"/>
        </a:p>
      </dgm:t>
    </dgm:pt>
    <dgm:pt modelId="{C3DB4304-E746-4FCA-BE6B-E2A18FBC6E6B}">
      <dgm:prSet phldrT="[Text]" custT="1"/>
      <dgm:spPr/>
      <dgm:t>
        <a:bodyPr/>
        <a:lstStyle/>
        <a:p>
          <a:r>
            <a:rPr lang="en-US" sz="1600" dirty="0" smtClean="0"/>
            <a:t>Incidence of Tax and interest should not have been passed on to the recipient, if yes then the tax liability of the supplier shall be reduced</a:t>
          </a:r>
          <a:endParaRPr lang="en-IN" sz="1600" dirty="0"/>
        </a:p>
      </dgm:t>
    </dgm:pt>
    <dgm:pt modelId="{67B3C4D2-E411-4019-BC31-DEA538DC1917}" type="parTrans" cxnId="{A0170C0E-29EF-45C5-A44F-F0A14CAB9C52}">
      <dgm:prSet custT="1"/>
      <dgm:spPr/>
      <dgm:t>
        <a:bodyPr/>
        <a:lstStyle/>
        <a:p>
          <a:endParaRPr lang="en-IN" sz="1600"/>
        </a:p>
      </dgm:t>
    </dgm:pt>
    <dgm:pt modelId="{FD7A0977-4161-410D-9613-80A95AC23058}" type="sibTrans" cxnId="{A0170C0E-29EF-45C5-A44F-F0A14CAB9C52}">
      <dgm:prSet/>
      <dgm:spPr/>
      <dgm:t>
        <a:bodyPr/>
        <a:lstStyle/>
        <a:p>
          <a:endParaRPr lang="en-IN"/>
        </a:p>
      </dgm:t>
    </dgm:pt>
    <dgm:pt modelId="{B0D0B709-19D7-4495-8605-631357C7BEE6}">
      <dgm:prSet phldrT="[Text]" custT="1"/>
      <dgm:spPr/>
      <dgm:t>
        <a:bodyPr/>
        <a:lstStyle/>
        <a:p>
          <a:r>
            <a:rPr lang="en-US" sz="1600" dirty="0" smtClean="0"/>
            <a:t>Otherwise, tax liability of the supplier shall be reduced only to the extent of ITC reversal by recipient</a:t>
          </a:r>
          <a:endParaRPr lang="en-IN" sz="1600" dirty="0"/>
        </a:p>
      </dgm:t>
    </dgm:pt>
    <dgm:pt modelId="{2CEF3AE6-8107-4A0C-B2F8-A9002F8BF1DF}" type="parTrans" cxnId="{7AC5EAE4-45A7-4E04-9BF9-E1D26605F0D8}">
      <dgm:prSet custT="1"/>
      <dgm:spPr/>
      <dgm:t>
        <a:bodyPr/>
        <a:lstStyle/>
        <a:p>
          <a:endParaRPr lang="en-IN" sz="1600"/>
        </a:p>
      </dgm:t>
    </dgm:pt>
    <dgm:pt modelId="{C5E05C42-7AE4-4A28-8B0D-08952745770D}" type="sibTrans" cxnId="{7AC5EAE4-45A7-4E04-9BF9-E1D26605F0D8}">
      <dgm:prSet/>
      <dgm:spPr/>
      <dgm:t>
        <a:bodyPr/>
        <a:lstStyle/>
        <a:p>
          <a:endParaRPr lang="en-IN"/>
        </a:p>
      </dgm:t>
    </dgm:pt>
    <dgm:pt modelId="{897EEDF9-7A62-4481-BB1E-58D08F110EC4}">
      <dgm:prSet phldrT="[Text]" custT="1"/>
      <dgm:spPr/>
      <dgm:t>
        <a:bodyPr/>
        <a:lstStyle/>
        <a:p>
          <a:r>
            <a:rPr lang="en-US" sz="1600" dirty="0" smtClean="0"/>
            <a:t>Debit note</a:t>
          </a:r>
          <a:endParaRPr lang="en-IN" sz="1600" dirty="0"/>
        </a:p>
      </dgm:t>
    </dgm:pt>
    <dgm:pt modelId="{EC399128-9D58-4448-90EF-57EED4C4BA75}" type="parTrans" cxnId="{3CDF084E-ADCC-447C-941B-79C5AC62382D}">
      <dgm:prSet custT="1"/>
      <dgm:spPr/>
      <dgm:t>
        <a:bodyPr/>
        <a:lstStyle/>
        <a:p>
          <a:endParaRPr lang="en-IN" sz="1600"/>
        </a:p>
      </dgm:t>
    </dgm:pt>
    <dgm:pt modelId="{F9779343-BA54-404B-8EC1-669A59533AEA}" type="sibTrans" cxnId="{3CDF084E-ADCC-447C-941B-79C5AC62382D}">
      <dgm:prSet/>
      <dgm:spPr/>
      <dgm:t>
        <a:bodyPr/>
        <a:lstStyle/>
        <a:p>
          <a:endParaRPr lang="en-IN"/>
        </a:p>
      </dgm:t>
    </dgm:pt>
    <dgm:pt modelId="{19A751DF-6C45-4732-847D-2942757CA14D}">
      <dgm:prSet phldrT="[Text]" custT="1"/>
      <dgm:spPr/>
      <dgm:t>
        <a:bodyPr/>
        <a:lstStyle/>
        <a:p>
          <a:r>
            <a:rPr lang="en-US" sz="1600" dirty="0" smtClean="0"/>
            <a:t>Once accepted by the recipient, both the tax liability and ITC shall be increased to the extent mentioned in the debit note</a:t>
          </a:r>
          <a:endParaRPr lang="en-IN" sz="1600" dirty="0"/>
        </a:p>
      </dgm:t>
    </dgm:pt>
    <dgm:pt modelId="{5D860B4F-729B-489A-A9A5-E725CC63259B}" type="parTrans" cxnId="{0BD3176B-613F-40F8-9515-64DBA2C4F05C}">
      <dgm:prSet custT="1"/>
      <dgm:spPr/>
      <dgm:t>
        <a:bodyPr/>
        <a:lstStyle/>
        <a:p>
          <a:endParaRPr lang="en-IN" sz="1600"/>
        </a:p>
      </dgm:t>
    </dgm:pt>
    <dgm:pt modelId="{3EB579F6-B0AC-4DD7-AE6A-0E731371D77D}" type="sibTrans" cxnId="{0BD3176B-613F-40F8-9515-64DBA2C4F05C}">
      <dgm:prSet/>
      <dgm:spPr/>
      <dgm:t>
        <a:bodyPr/>
        <a:lstStyle/>
        <a:p>
          <a:endParaRPr lang="en-IN"/>
        </a:p>
      </dgm:t>
    </dgm:pt>
    <dgm:pt modelId="{96F7B9F1-D8D3-484F-BC18-254DB9C6270F}" type="pres">
      <dgm:prSet presAssocID="{4A36E764-FB3B-4030-900B-D0DE69211695}" presName="diagram" presStyleCnt="0">
        <dgm:presLayoutVars>
          <dgm:chPref val="1"/>
          <dgm:dir/>
          <dgm:animOne val="branch"/>
          <dgm:animLvl val="lvl"/>
          <dgm:resizeHandles val="exact"/>
        </dgm:presLayoutVars>
      </dgm:prSet>
      <dgm:spPr/>
      <dgm:t>
        <a:bodyPr/>
        <a:lstStyle/>
        <a:p>
          <a:endParaRPr lang="en-IN"/>
        </a:p>
      </dgm:t>
    </dgm:pt>
    <dgm:pt modelId="{144CB730-2228-496C-9B0F-B8512F5B68EB}" type="pres">
      <dgm:prSet presAssocID="{39C64214-4CB0-46AD-827A-6B71080878D2}" presName="root1" presStyleCnt="0"/>
      <dgm:spPr/>
    </dgm:pt>
    <dgm:pt modelId="{8422C1B5-75A3-4DD6-BE83-F4B7D35A14AB}" type="pres">
      <dgm:prSet presAssocID="{39C64214-4CB0-46AD-827A-6B71080878D2}" presName="LevelOneTextNode" presStyleLbl="node0" presStyleIdx="0" presStyleCnt="1">
        <dgm:presLayoutVars>
          <dgm:chPref val="3"/>
        </dgm:presLayoutVars>
      </dgm:prSet>
      <dgm:spPr/>
      <dgm:t>
        <a:bodyPr/>
        <a:lstStyle/>
        <a:p>
          <a:endParaRPr lang="en-IN"/>
        </a:p>
      </dgm:t>
    </dgm:pt>
    <dgm:pt modelId="{2C094162-D979-4A2B-9913-AF9BD348CFDF}" type="pres">
      <dgm:prSet presAssocID="{39C64214-4CB0-46AD-827A-6B71080878D2}" presName="level2hierChild" presStyleCnt="0"/>
      <dgm:spPr/>
    </dgm:pt>
    <dgm:pt modelId="{A8A94B03-1F64-44D0-8E33-904FF388A8FB}" type="pres">
      <dgm:prSet presAssocID="{DE5BA832-28B1-4A3F-978E-5CC95FB4521F}" presName="conn2-1" presStyleLbl="parChTrans1D2" presStyleIdx="0" presStyleCnt="2"/>
      <dgm:spPr/>
      <dgm:t>
        <a:bodyPr/>
        <a:lstStyle/>
        <a:p>
          <a:endParaRPr lang="en-IN"/>
        </a:p>
      </dgm:t>
    </dgm:pt>
    <dgm:pt modelId="{86B2B66F-D707-4812-8C12-C50C5FFFB611}" type="pres">
      <dgm:prSet presAssocID="{DE5BA832-28B1-4A3F-978E-5CC95FB4521F}" presName="connTx" presStyleLbl="parChTrans1D2" presStyleIdx="0" presStyleCnt="2"/>
      <dgm:spPr/>
      <dgm:t>
        <a:bodyPr/>
        <a:lstStyle/>
        <a:p>
          <a:endParaRPr lang="en-IN"/>
        </a:p>
      </dgm:t>
    </dgm:pt>
    <dgm:pt modelId="{FD44F1C9-0EDD-4F6D-9442-CAED1AE551ED}" type="pres">
      <dgm:prSet presAssocID="{F73331E7-63DE-4899-B005-038A6CB04A2F}" presName="root2" presStyleCnt="0"/>
      <dgm:spPr/>
    </dgm:pt>
    <dgm:pt modelId="{CA26373A-CE2D-4C83-9D10-75193213C4A0}" type="pres">
      <dgm:prSet presAssocID="{F73331E7-63DE-4899-B005-038A6CB04A2F}" presName="LevelTwoTextNode" presStyleLbl="node2" presStyleIdx="0" presStyleCnt="2">
        <dgm:presLayoutVars>
          <dgm:chPref val="3"/>
        </dgm:presLayoutVars>
      </dgm:prSet>
      <dgm:spPr/>
      <dgm:t>
        <a:bodyPr/>
        <a:lstStyle/>
        <a:p>
          <a:endParaRPr lang="en-IN"/>
        </a:p>
      </dgm:t>
    </dgm:pt>
    <dgm:pt modelId="{5FC0989E-CE8E-472D-A43E-4B2DEB192D08}" type="pres">
      <dgm:prSet presAssocID="{F73331E7-63DE-4899-B005-038A6CB04A2F}" presName="level3hierChild" presStyleCnt="0"/>
      <dgm:spPr/>
    </dgm:pt>
    <dgm:pt modelId="{43C78A0C-C99D-4229-A46C-0ACD4C9207F5}" type="pres">
      <dgm:prSet presAssocID="{67B3C4D2-E411-4019-BC31-DEA538DC1917}" presName="conn2-1" presStyleLbl="parChTrans1D3" presStyleIdx="0" presStyleCnt="3"/>
      <dgm:spPr/>
      <dgm:t>
        <a:bodyPr/>
        <a:lstStyle/>
        <a:p>
          <a:endParaRPr lang="en-IN"/>
        </a:p>
      </dgm:t>
    </dgm:pt>
    <dgm:pt modelId="{12F2FB0E-9A6B-409E-B76F-05B4047379FE}" type="pres">
      <dgm:prSet presAssocID="{67B3C4D2-E411-4019-BC31-DEA538DC1917}" presName="connTx" presStyleLbl="parChTrans1D3" presStyleIdx="0" presStyleCnt="3"/>
      <dgm:spPr/>
      <dgm:t>
        <a:bodyPr/>
        <a:lstStyle/>
        <a:p>
          <a:endParaRPr lang="en-IN"/>
        </a:p>
      </dgm:t>
    </dgm:pt>
    <dgm:pt modelId="{66176984-6A9F-43BE-860C-465180ED0BB7}" type="pres">
      <dgm:prSet presAssocID="{C3DB4304-E746-4FCA-BE6B-E2A18FBC6E6B}" presName="root2" presStyleCnt="0"/>
      <dgm:spPr/>
    </dgm:pt>
    <dgm:pt modelId="{EAA86BED-2F3D-494D-937F-719B36E6B2E4}" type="pres">
      <dgm:prSet presAssocID="{C3DB4304-E746-4FCA-BE6B-E2A18FBC6E6B}" presName="LevelTwoTextNode" presStyleLbl="node3" presStyleIdx="0" presStyleCnt="3">
        <dgm:presLayoutVars>
          <dgm:chPref val="3"/>
        </dgm:presLayoutVars>
      </dgm:prSet>
      <dgm:spPr/>
      <dgm:t>
        <a:bodyPr/>
        <a:lstStyle/>
        <a:p>
          <a:endParaRPr lang="en-IN"/>
        </a:p>
      </dgm:t>
    </dgm:pt>
    <dgm:pt modelId="{CB31BB7E-6E84-4833-A876-A15F66521A4B}" type="pres">
      <dgm:prSet presAssocID="{C3DB4304-E746-4FCA-BE6B-E2A18FBC6E6B}" presName="level3hierChild" presStyleCnt="0"/>
      <dgm:spPr/>
    </dgm:pt>
    <dgm:pt modelId="{357D232D-3F40-4052-9124-544C51E75C84}" type="pres">
      <dgm:prSet presAssocID="{2CEF3AE6-8107-4A0C-B2F8-A9002F8BF1DF}" presName="conn2-1" presStyleLbl="parChTrans1D3" presStyleIdx="1" presStyleCnt="3"/>
      <dgm:spPr/>
      <dgm:t>
        <a:bodyPr/>
        <a:lstStyle/>
        <a:p>
          <a:endParaRPr lang="en-IN"/>
        </a:p>
      </dgm:t>
    </dgm:pt>
    <dgm:pt modelId="{8A1A7FF0-5394-476E-87DA-61C6F652A028}" type="pres">
      <dgm:prSet presAssocID="{2CEF3AE6-8107-4A0C-B2F8-A9002F8BF1DF}" presName="connTx" presStyleLbl="parChTrans1D3" presStyleIdx="1" presStyleCnt="3"/>
      <dgm:spPr/>
      <dgm:t>
        <a:bodyPr/>
        <a:lstStyle/>
        <a:p>
          <a:endParaRPr lang="en-IN"/>
        </a:p>
      </dgm:t>
    </dgm:pt>
    <dgm:pt modelId="{3B6FF1DC-F77E-4E88-B6F5-F3C833499BD2}" type="pres">
      <dgm:prSet presAssocID="{B0D0B709-19D7-4495-8605-631357C7BEE6}" presName="root2" presStyleCnt="0"/>
      <dgm:spPr/>
    </dgm:pt>
    <dgm:pt modelId="{987EEC23-EC63-411A-BDE2-B5AD1A096AEF}" type="pres">
      <dgm:prSet presAssocID="{B0D0B709-19D7-4495-8605-631357C7BEE6}" presName="LevelTwoTextNode" presStyleLbl="node3" presStyleIdx="1" presStyleCnt="3">
        <dgm:presLayoutVars>
          <dgm:chPref val="3"/>
        </dgm:presLayoutVars>
      </dgm:prSet>
      <dgm:spPr/>
      <dgm:t>
        <a:bodyPr/>
        <a:lstStyle/>
        <a:p>
          <a:endParaRPr lang="en-IN"/>
        </a:p>
      </dgm:t>
    </dgm:pt>
    <dgm:pt modelId="{F0421951-E817-4D0B-840A-C38A6275F6A5}" type="pres">
      <dgm:prSet presAssocID="{B0D0B709-19D7-4495-8605-631357C7BEE6}" presName="level3hierChild" presStyleCnt="0"/>
      <dgm:spPr/>
    </dgm:pt>
    <dgm:pt modelId="{DD378C95-92C1-425D-9B6D-A4920DC1A95D}" type="pres">
      <dgm:prSet presAssocID="{EC399128-9D58-4448-90EF-57EED4C4BA75}" presName="conn2-1" presStyleLbl="parChTrans1D2" presStyleIdx="1" presStyleCnt="2"/>
      <dgm:spPr/>
      <dgm:t>
        <a:bodyPr/>
        <a:lstStyle/>
        <a:p>
          <a:endParaRPr lang="en-IN"/>
        </a:p>
      </dgm:t>
    </dgm:pt>
    <dgm:pt modelId="{710D9CF1-84BB-4575-9D49-572F43FA681B}" type="pres">
      <dgm:prSet presAssocID="{EC399128-9D58-4448-90EF-57EED4C4BA75}" presName="connTx" presStyleLbl="parChTrans1D2" presStyleIdx="1" presStyleCnt="2"/>
      <dgm:spPr/>
      <dgm:t>
        <a:bodyPr/>
        <a:lstStyle/>
        <a:p>
          <a:endParaRPr lang="en-IN"/>
        </a:p>
      </dgm:t>
    </dgm:pt>
    <dgm:pt modelId="{E7752435-B133-44CC-A4D7-253D3B781D4E}" type="pres">
      <dgm:prSet presAssocID="{897EEDF9-7A62-4481-BB1E-58D08F110EC4}" presName="root2" presStyleCnt="0"/>
      <dgm:spPr/>
    </dgm:pt>
    <dgm:pt modelId="{329EB7F9-EBB5-41B5-8156-738A3A5828B5}" type="pres">
      <dgm:prSet presAssocID="{897EEDF9-7A62-4481-BB1E-58D08F110EC4}" presName="LevelTwoTextNode" presStyleLbl="node2" presStyleIdx="1" presStyleCnt="2">
        <dgm:presLayoutVars>
          <dgm:chPref val="3"/>
        </dgm:presLayoutVars>
      </dgm:prSet>
      <dgm:spPr/>
      <dgm:t>
        <a:bodyPr/>
        <a:lstStyle/>
        <a:p>
          <a:endParaRPr lang="en-IN"/>
        </a:p>
      </dgm:t>
    </dgm:pt>
    <dgm:pt modelId="{01E02E2E-5994-4A4F-BF4E-75BB54BCD4D6}" type="pres">
      <dgm:prSet presAssocID="{897EEDF9-7A62-4481-BB1E-58D08F110EC4}" presName="level3hierChild" presStyleCnt="0"/>
      <dgm:spPr/>
    </dgm:pt>
    <dgm:pt modelId="{90E0F2EC-DF4F-4B11-A5D7-4354DDDABB66}" type="pres">
      <dgm:prSet presAssocID="{5D860B4F-729B-489A-A9A5-E725CC63259B}" presName="conn2-1" presStyleLbl="parChTrans1D3" presStyleIdx="2" presStyleCnt="3"/>
      <dgm:spPr/>
      <dgm:t>
        <a:bodyPr/>
        <a:lstStyle/>
        <a:p>
          <a:endParaRPr lang="en-IN"/>
        </a:p>
      </dgm:t>
    </dgm:pt>
    <dgm:pt modelId="{4A707EAA-525C-4D4F-BF61-0BF243C12B74}" type="pres">
      <dgm:prSet presAssocID="{5D860B4F-729B-489A-A9A5-E725CC63259B}" presName="connTx" presStyleLbl="parChTrans1D3" presStyleIdx="2" presStyleCnt="3"/>
      <dgm:spPr/>
      <dgm:t>
        <a:bodyPr/>
        <a:lstStyle/>
        <a:p>
          <a:endParaRPr lang="en-IN"/>
        </a:p>
      </dgm:t>
    </dgm:pt>
    <dgm:pt modelId="{439D8BED-02FD-44CF-8A3B-330960F0FE6D}" type="pres">
      <dgm:prSet presAssocID="{19A751DF-6C45-4732-847D-2942757CA14D}" presName="root2" presStyleCnt="0"/>
      <dgm:spPr/>
    </dgm:pt>
    <dgm:pt modelId="{EEDCCB74-09A5-4689-AC15-35FA0C41D04A}" type="pres">
      <dgm:prSet presAssocID="{19A751DF-6C45-4732-847D-2942757CA14D}" presName="LevelTwoTextNode" presStyleLbl="node3" presStyleIdx="2" presStyleCnt="3">
        <dgm:presLayoutVars>
          <dgm:chPref val="3"/>
        </dgm:presLayoutVars>
      </dgm:prSet>
      <dgm:spPr/>
      <dgm:t>
        <a:bodyPr/>
        <a:lstStyle/>
        <a:p>
          <a:endParaRPr lang="en-IN"/>
        </a:p>
      </dgm:t>
    </dgm:pt>
    <dgm:pt modelId="{E21A5A40-BA0C-4570-8027-82F7DB89C7E2}" type="pres">
      <dgm:prSet presAssocID="{19A751DF-6C45-4732-847D-2942757CA14D}" presName="level3hierChild" presStyleCnt="0"/>
      <dgm:spPr/>
    </dgm:pt>
  </dgm:ptLst>
  <dgm:cxnLst>
    <dgm:cxn modelId="{40FFB5D3-E728-4585-9F16-AF4A92DF2E99}" type="presOf" srcId="{4A36E764-FB3B-4030-900B-D0DE69211695}" destId="{96F7B9F1-D8D3-484F-BC18-254DB9C6270F}" srcOrd="0" destOrd="0" presId="urn:microsoft.com/office/officeart/2005/8/layout/hierarchy2"/>
    <dgm:cxn modelId="{C4B5EF65-F301-4E72-AB7B-A64404382C8E}" type="presOf" srcId="{2CEF3AE6-8107-4A0C-B2F8-A9002F8BF1DF}" destId="{357D232D-3F40-4052-9124-544C51E75C84}" srcOrd="0" destOrd="0" presId="urn:microsoft.com/office/officeart/2005/8/layout/hierarchy2"/>
    <dgm:cxn modelId="{0BD3176B-613F-40F8-9515-64DBA2C4F05C}" srcId="{897EEDF9-7A62-4481-BB1E-58D08F110EC4}" destId="{19A751DF-6C45-4732-847D-2942757CA14D}" srcOrd="0" destOrd="0" parTransId="{5D860B4F-729B-489A-A9A5-E725CC63259B}" sibTransId="{3EB579F6-B0AC-4DD7-AE6A-0E731371D77D}"/>
    <dgm:cxn modelId="{6879743B-DEEC-4F21-BAFB-346C4F9C1BE3}" type="presOf" srcId="{39C64214-4CB0-46AD-827A-6B71080878D2}" destId="{8422C1B5-75A3-4DD6-BE83-F4B7D35A14AB}" srcOrd="0" destOrd="0" presId="urn:microsoft.com/office/officeart/2005/8/layout/hierarchy2"/>
    <dgm:cxn modelId="{F923B5DF-55C9-4D24-AFA0-8981CC1F6231}" type="presOf" srcId="{EC399128-9D58-4448-90EF-57EED4C4BA75}" destId="{710D9CF1-84BB-4575-9D49-572F43FA681B}" srcOrd="1" destOrd="0" presId="urn:microsoft.com/office/officeart/2005/8/layout/hierarchy2"/>
    <dgm:cxn modelId="{F531D65F-3C9D-4BEB-90D3-07B1BEA451D1}" type="presOf" srcId="{897EEDF9-7A62-4481-BB1E-58D08F110EC4}" destId="{329EB7F9-EBB5-41B5-8156-738A3A5828B5}" srcOrd="0" destOrd="0" presId="urn:microsoft.com/office/officeart/2005/8/layout/hierarchy2"/>
    <dgm:cxn modelId="{CCDF93E9-5D76-4FB3-9F16-688FEE5EE299}" srcId="{4A36E764-FB3B-4030-900B-D0DE69211695}" destId="{39C64214-4CB0-46AD-827A-6B71080878D2}" srcOrd="0" destOrd="0" parTransId="{B69E47F9-6860-4366-9323-C227C315BC47}" sibTransId="{59EE8BB1-995E-4A14-B917-603F26E68219}"/>
    <dgm:cxn modelId="{53DB3923-BB66-4AE8-901D-1150594E9893}" type="presOf" srcId="{5D860B4F-729B-489A-A9A5-E725CC63259B}" destId="{90E0F2EC-DF4F-4B11-A5D7-4354DDDABB66}" srcOrd="0" destOrd="0" presId="urn:microsoft.com/office/officeart/2005/8/layout/hierarchy2"/>
    <dgm:cxn modelId="{EFDCF4CD-643D-4F21-89B2-B1D9DF97ECA7}" type="presOf" srcId="{67B3C4D2-E411-4019-BC31-DEA538DC1917}" destId="{43C78A0C-C99D-4229-A46C-0ACD4C9207F5}" srcOrd="0" destOrd="0" presId="urn:microsoft.com/office/officeart/2005/8/layout/hierarchy2"/>
    <dgm:cxn modelId="{3CDF084E-ADCC-447C-941B-79C5AC62382D}" srcId="{39C64214-4CB0-46AD-827A-6B71080878D2}" destId="{897EEDF9-7A62-4481-BB1E-58D08F110EC4}" srcOrd="1" destOrd="0" parTransId="{EC399128-9D58-4448-90EF-57EED4C4BA75}" sibTransId="{F9779343-BA54-404B-8EC1-669A59533AEA}"/>
    <dgm:cxn modelId="{6B16A5A6-F73E-4922-8292-2037D62A8B23}" type="presOf" srcId="{F73331E7-63DE-4899-B005-038A6CB04A2F}" destId="{CA26373A-CE2D-4C83-9D10-75193213C4A0}" srcOrd="0" destOrd="0" presId="urn:microsoft.com/office/officeart/2005/8/layout/hierarchy2"/>
    <dgm:cxn modelId="{F202A52A-C4E7-4E1B-89E7-E030AD29E9FF}" type="presOf" srcId="{C3DB4304-E746-4FCA-BE6B-E2A18FBC6E6B}" destId="{EAA86BED-2F3D-494D-937F-719B36E6B2E4}" srcOrd="0" destOrd="0" presId="urn:microsoft.com/office/officeart/2005/8/layout/hierarchy2"/>
    <dgm:cxn modelId="{063BD5D8-8048-4FAF-B1E3-5D55F1A38C75}" type="presOf" srcId="{5D860B4F-729B-489A-A9A5-E725CC63259B}" destId="{4A707EAA-525C-4D4F-BF61-0BF243C12B74}" srcOrd="1" destOrd="0" presId="urn:microsoft.com/office/officeart/2005/8/layout/hierarchy2"/>
    <dgm:cxn modelId="{80758E6F-FC47-41B0-8316-690C06871724}" type="presOf" srcId="{19A751DF-6C45-4732-847D-2942757CA14D}" destId="{EEDCCB74-09A5-4689-AC15-35FA0C41D04A}" srcOrd="0" destOrd="0" presId="urn:microsoft.com/office/officeart/2005/8/layout/hierarchy2"/>
    <dgm:cxn modelId="{D4A57691-741B-4DAC-AD32-EB408A45E7F6}" srcId="{39C64214-4CB0-46AD-827A-6B71080878D2}" destId="{F73331E7-63DE-4899-B005-038A6CB04A2F}" srcOrd="0" destOrd="0" parTransId="{DE5BA832-28B1-4A3F-978E-5CC95FB4521F}" sibTransId="{A7152375-7CF5-4062-85BA-1619716A6BAF}"/>
    <dgm:cxn modelId="{9409CA12-E72F-412A-A3F1-35951F755F34}" type="presOf" srcId="{67B3C4D2-E411-4019-BC31-DEA538DC1917}" destId="{12F2FB0E-9A6B-409E-B76F-05B4047379FE}" srcOrd="1" destOrd="0" presId="urn:microsoft.com/office/officeart/2005/8/layout/hierarchy2"/>
    <dgm:cxn modelId="{7AC5EAE4-45A7-4E04-9BF9-E1D26605F0D8}" srcId="{F73331E7-63DE-4899-B005-038A6CB04A2F}" destId="{B0D0B709-19D7-4495-8605-631357C7BEE6}" srcOrd="1" destOrd="0" parTransId="{2CEF3AE6-8107-4A0C-B2F8-A9002F8BF1DF}" sibTransId="{C5E05C42-7AE4-4A28-8B0D-08952745770D}"/>
    <dgm:cxn modelId="{A0170C0E-29EF-45C5-A44F-F0A14CAB9C52}" srcId="{F73331E7-63DE-4899-B005-038A6CB04A2F}" destId="{C3DB4304-E746-4FCA-BE6B-E2A18FBC6E6B}" srcOrd="0" destOrd="0" parTransId="{67B3C4D2-E411-4019-BC31-DEA538DC1917}" sibTransId="{FD7A0977-4161-410D-9613-80A95AC23058}"/>
    <dgm:cxn modelId="{427DF481-29E4-4B50-A27C-2060BA864997}" type="presOf" srcId="{DE5BA832-28B1-4A3F-978E-5CC95FB4521F}" destId="{A8A94B03-1F64-44D0-8E33-904FF388A8FB}" srcOrd="0" destOrd="0" presId="urn:microsoft.com/office/officeart/2005/8/layout/hierarchy2"/>
    <dgm:cxn modelId="{3AB7EC58-8D21-4447-B3B4-C265A9FAC620}" type="presOf" srcId="{2CEF3AE6-8107-4A0C-B2F8-A9002F8BF1DF}" destId="{8A1A7FF0-5394-476E-87DA-61C6F652A028}" srcOrd="1" destOrd="0" presId="urn:microsoft.com/office/officeart/2005/8/layout/hierarchy2"/>
    <dgm:cxn modelId="{B0E0E259-7146-4B4A-9504-F4B7A84E0B9D}" type="presOf" srcId="{B0D0B709-19D7-4495-8605-631357C7BEE6}" destId="{987EEC23-EC63-411A-BDE2-B5AD1A096AEF}" srcOrd="0" destOrd="0" presId="urn:microsoft.com/office/officeart/2005/8/layout/hierarchy2"/>
    <dgm:cxn modelId="{FEFBA1B6-67E1-4CA4-BC19-221AB500F026}" type="presOf" srcId="{DE5BA832-28B1-4A3F-978E-5CC95FB4521F}" destId="{86B2B66F-D707-4812-8C12-C50C5FFFB611}" srcOrd="1" destOrd="0" presId="urn:microsoft.com/office/officeart/2005/8/layout/hierarchy2"/>
    <dgm:cxn modelId="{6054DF29-3AAE-4892-90B0-82F71D632B61}" type="presOf" srcId="{EC399128-9D58-4448-90EF-57EED4C4BA75}" destId="{DD378C95-92C1-425D-9B6D-A4920DC1A95D}" srcOrd="0" destOrd="0" presId="urn:microsoft.com/office/officeart/2005/8/layout/hierarchy2"/>
    <dgm:cxn modelId="{CC8BC2E1-5F4C-4873-8551-3E32E8EDC397}" type="presParOf" srcId="{96F7B9F1-D8D3-484F-BC18-254DB9C6270F}" destId="{144CB730-2228-496C-9B0F-B8512F5B68EB}" srcOrd="0" destOrd="0" presId="urn:microsoft.com/office/officeart/2005/8/layout/hierarchy2"/>
    <dgm:cxn modelId="{EE14D5AF-D0DD-44CC-8EC4-B4F4D5D26DC5}" type="presParOf" srcId="{144CB730-2228-496C-9B0F-B8512F5B68EB}" destId="{8422C1B5-75A3-4DD6-BE83-F4B7D35A14AB}" srcOrd="0" destOrd="0" presId="urn:microsoft.com/office/officeart/2005/8/layout/hierarchy2"/>
    <dgm:cxn modelId="{CD8BC123-9059-401D-B041-AADFC79458D6}" type="presParOf" srcId="{144CB730-2228-496C-9B0F-B8512F5B68EB}" destId="{2C094162-D979-4A2B-9913-AF9BD348CFDF}" srcOrd="1" destOrd="0" presId="urn:microsoft.com/office/officeart/2005/8/layout/hierarchy2"/>
    <dgm:cxn modelId="{E91F3570-A1AD-4AD8-8175-B90B7C6B54E6}" type="presParOf" srcId="{2C094162-D979-4A2B-9913-AF9BD348CFDF}" destId="{A8A94B03-1F64-44D0-8E33-904FF388A8FB}" srcOrd="0" destOrd="0" presId="urn:microsoft.com/office/officeart/2005/8/layout/hierarchy2"/>
    <dgm:cxn modelId="{FC43B209-10A4-48B8-95B6-B2A0BA2AD0EF}" type="presParOf" srcId="{A8A94B03-1F64-44D0-8E33-904FF388A8FB}" destId="{86B2B66F-D707-4812-8C12-C50C5FFFB611}" srcOrd="0" destOrd="0" presId="urn:microsoft.com/office/officeart/2005/8/layout/hierarchy2"/>
    <dgm:cxn modelId="{F1FBDE5A-6609-462F-B79A-22D63F553D8C}" type="presParOf" srcId="{2C094162-D979-4A2B-9913-AF9BD348CFDF}" destId="{FD44F1C9-0EDD-4F6D-9442-CAED1AE551ED}" srcOrd="1" destOrd="0" presId="urn:microsoft.com/office/officeart/2005/8/layout/hierarchy2"/>
    <dgm:cxn modelId="{A622435B-A2B0-4658-A591-7ED508A9D007}" type="presParOf" srcId="{FD44F1C9-0EDD-4F6D-9442-CAED1AE551ED}" destId="{CA26373A-CE2D-4C83-9D10-75193213C4A0}" srcOrd="0" destOrd="0" presId="urn:microsoft.com/office/officeart/2005/8/layout/hierarchy2"/>
    <dgm:cxn modelId="{F334E87F-7B75-4BD8-BDF5-6D6DE2BE842B}" type="presParOf" srcId="{FD44F1C9-0EDD-4F6D-9442-CAED1AE551ED}" destId="{5FC0989E-CE8E-472D-A43E-4B2DEB192D08}" srcOrd="1" destOrd="0" presId="urn:microsoft.com/office/officeart/2005/8/layout/hierarchy2"/>
    <dgm:cxn modelId="{D122A9A5-5038-4C39-BBA2-9277799E2142}" type="presParOf" srcId="{5FC0989E-CE8E-472D-A43E-4B2DEB192D08}" destId="{43C78A0C-C99D-4229-A46C-0ACD4C9207F5}" srcOrd="0" destOrd="0" presId="urn:microsoft.com/office/officeart/2005/8/layout/hierarchy2"/>
    <dgm:cxn modelId="{CCADE938-24B4-4C31-A1A3-0EFCD0D7D91B}" type="presParOf" srcId="{43C78A0C-C99D-4229-A46C-0ACD4C9207F5}" destId="{12F2FB0E-9A6B-409E-B76F-05B4047379FE}" srcOrd="0" destOrd="0" presId="urn:microsoft.com/office/officeart/2005/8/layout/hierarchy2"/>
    <dgm:cxn modelId="{62D4FC82-6674-4B66-B3B7-5A323850F955}" type="presParOf" srcId="{5FC0989E-CE8E-472D-A43E-4B2DEB192D08}" destId="{66176984-6A9F-43BE-860C-465180ED0BB7}" srcOrd="1" destOrd="0" presId="urn:microsoft.com/office/officeart/2005/8/layout/hierarchy2"/>
    <dgm:cxn modelId="{B5E466C3-2363-41AA-80B9-CBE97884A6E9}" type="presParOf" srcId="{66176984-6A9F-43BE-860C-465180ED0BB7}" destId="{EAA86BED-2F3D-494D-937F-719B36E6B2E4}" srcOrd="0" destOrd="0" presId="urn:microsoft.com/office/officeart/2005/8/layout/hierarchy2"/>
    <dgm:cxn modelId="{94FC1445-2650-45DD-9517-E593107E030F}" type="presParOf" srcId="{66176984-6A9F-43BE-860C-465180ED0BB7}" destId="{CB31BB7E-6E84-4833-A876-A15F66521A4B}" srcOrd="1" destOrd="0" presId="urn:microsoft.com/office/officeart/2005/8/layout/hierarchy2"/>
    <dgm:cxn modelId="{F0367930-3065-47C7-BC87-0FB05EA85869}" type="presParOf" srcId="{5FC0989E-CE8E-472D-A43E-4B2DEB192D08}" destId="{357D232D-3F40-4052-9124-544C51E75C84}" srcOrd="2" destOrd="0" presId="urn:microsoft.com/office/officeart/2005/8/layout/hierarchy2"/>
    <dgm:cxn modelId="{CB5D33DB-BEC6-4F06-94C6-D433EBDCDA89}" type="presParOf" srcId="{357D232D-3F40-4052-9124-544C51E75C84}" destId="{8A1A7FF0-5394-476E-87DA-61C6F652A028}" srcOrd="0" destOrd="0" presId="urn:microsoft.com/office/officeart/2005/8/layout/hierarchy2"/>
    <dgm:cxn modelId="{C63C0807-9941-4CCB-8B9C-CBA82FDF0AFD}" type="presParOf" srcId="{5FC0989E-CE8E-472D-A43E-4B2DEB192D08}" destId="{3B6FF1DC-F77E-4E88-B6F5-F3C833499BD2}" srcOrd="3" destOrd="0" presId="urn:microsoft.com/office/officeart/2005/8/layout/hierarchy2"/>
    <dgm:cxn modelId="{B0F589F4-9770-4665-AAAE-E4AAADFFE905}" type="presParOf" srcId="{3B6FF1DC-F77E-4E88-B6F5-F3C833499BD2}" destId="{987EEC23-EC63-411A-BDE2-B5AD1A096AEF}" srcOrd="0" destOrd="0" presId="urn:microsoft.com/office/officeart/2005/8/layout/hierarchy2"/>
    <dgm:cxn modelId="{8A72A5A9-A931-4547-B46D-485C1CEDC040}" type="presParOf" srcId="{3B6FF1DC-F77E-4E88-B6F5-F3C833499BD2}" destId="{F0421951-E817-4D0B-840A-C38A6275F6A5}" srcOrd="1" destOrd="0" presId="urn:microsoft.com/office/officeart/2005/8/layout/hierarchy2"/>
    <dgm:cxn modelId="{FE4AC874-1470-4BF3-9A0F-70EF988B6C8A}" type="presParOf" srcId="{2C094162-D979-4A2B-9913-AF9BD348CFDF}" destId="{DD378C95-92C1-425D-9B6D-A4920DC1A95D}" srcOrd="2" destOrd="0" presId="urn:microsoft.com/office/officeart/2005/8/layout/hierarchy2"/>
    <dgm:cxn modelId="{E0AA5E27-D737-4689-8FF5-BBC756187850}" type="presParOf" srcId="{DD378C95-92C1-425D-9B6D-A4920DC1A95D}" destId="{710D9CF1-84BB-4575-9D49-572F43FA681B}" srcOrd="0" destOrd="0" presId="urn:microsoft.com/office/officeart/2005/8/layout/hierarchy2"/>
    <dgm:cxn modelId="{215AE351-3FE8-4E33-8992-3D736C14D713}" type="presParOf" srcId="{2C094162-D979-4A2B-9913-AF9BD348CFDF}" destId="{E7752435-B133-44CC-A4D7-253D3B781D4E}" srcOrd="3" destOrd="0" presId="urn:microsoft.com/office/officeart/2005/8/layout/hierarchy2"/>
    <dgm:cxn modelId="{7E5A70B4-A283-40BB-BCA0-AC026C8F7CAC}" type="presParOf" srcId="{E7752435-B133-44CC-A4D7-253D3B781D4E}" destId="{329EB7F9-EBB5-41B5-8156-738A3A5828B5}" srcOrd="0" destOrd="0" presId="urn:microsoft.com/office/officeart/2005/8/layout/hierarchy2"/>
    <dgm:cxn modelId="{46C69572-F360-4751-86A5-65F03FAB6D63}" type="presParOf" srcId="{E7752435-B133-44CC-A4D7-253D3B781D4E}" destId="{01E02E2E-5994-4A4F-BF4E-75BB54BCD4D6}" srcOrd="1" destOrd="0" presId="urn:microsoft.com/office/officeart/2005/8/layout/hierarchy2"/>
    <dgm:cxn modelId="{8CE619E2-390A-42B5-8634-573F3380F6C2}" type="presParOf" srcId="{01E02E2E-5994-4A4F-BF4E-75BB54BCD4D6}" destId="{90E0F2EC-DF4F-4B11-A5D7-4354DDDABB66}" srcOrd="0" destOrd="0" presId="urn:microsoft.com/office/officeart/2005/8/layout/hierarchy2"/>
    <dgm:cxn modelId="{0FA6427D-0656-40FE-99EA-0772CC1D6620}" type="presParOf" srcId="{90E0F2EC-DF4F-4B11-A5D7-4354DDDABB66}" destId="{4A707EAA-525C-4D4F-BF61-0BF243C12B74}" srcOrd="0" destOrd="0" presId="urn:microsoft.com/office/officeart/2005/8/layout/hierarchy2"/>
    <dgm:cxn modelId="{B8BF7443-0455-44A3-8236-61F9B1C8970B}" type="presParOf" srcId="{01E02E2E-5994-4A4F-BF4E-75BB54BCD4D6}" destId="{439D8BED-02FD-44CF-8A3B-330960F0FE6D}" srcOrd="1" destOrd="0" presId="urn:microsoft.com/office/officeart/2005/8/layout/hierarchy2"/>
    <dgm:cxn modelId="{A6DDB12C-C5F7-4D90-B02C-F452D1250AB5}" type="presParOf" srcId="{439D8BED-02FD-44CF-8A3B-330960F0FE6D}" destId="{EEDCCB74-09A5-4689-AC15-35FA0C41D04A}" srcOrd="0" destOrd="0" presId="urn:microsoft.com/office/officeart/2005/8/layout/hierarchy2"/>
    <dgm:cxn modelId="{EF7F6C0C-4E68-4E7F-910A-3CED7993313B}" type="presParOf" srcId="{439D8BED-02FD-44CF-8A3B-330960F0FE6D}" destId="{E21A5A40-BA0C-4570-8027-82F7DB89C7E2}"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277E0299-5E47-4C24-B849-15796C1BFD91}" type="datetimeFigureOut">
              <a:rPr lang="en-IN" smtClean="0"/>
              <a:t>07-03-2017</a:t>
            </a:fld>
            <a:endParaRPr lang="en-IN"/>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A06E8B9C-4158-4DA1-9394-DC2DBBFDD70F}" type="slidenum">
              <a:rPr lang="en-IN" smtClean="0"/>
              <a:t>‹#›</a:t>
            </a:fld>
            <a:endParaRPr lang="en-IN"/>
          </a:p>
        </p:txBody>
      </p:sp>
    </p:spTree>
    <p:extLst>
      <p:ext uri="{BB962C8B-B14F-4D97-AF65-F5344CB8AC3E}">
        <p14:creationId xmlns:p14="http://schemas.microsoft.com/office/powerpoint/2010/main" val="2065778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A06E8B9C-4158-4DA1-9394-DC2DBBFDD70F}" type="slidenum">
              <a:rPr lang="en-IN" smtClean="0"/>
              <a:t>1</a:t>
            </a:fld>
            <a:endParaRPr lang="en-IN"/>
          </a:p>
        </p:txBody>
      </p:sp>
    </p:spTree>
    <p:extLst>
      <p:ext uri="{BB962C8B-B14F-4D97-AF65-F5344CB8AC3E}">
        <p14:creationId xmlns:p14="http://schemas.microsoft.com/office/powerpoint/2010/main" val="2977680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9D127368-9B1F-48A9-9DD6-43FBB0E8683A}" type="datetime1">
              <a:rPr lang="en-US" smtClean="0">
                <a:solidFill>
                  <a:srgbClr val="465359">
                    <a:lumMod val="75000"/>
                    <a:lumOff val="25000"/>
                  </a:srgbClr>
                </a:solidFill>
              </a:rPr>
              <a:t>3/7/2017</a:t>
            </a:fld>
            <a:endParaRPr lang="en-US" dirty="0">
              <a:solidFill>
                <a:srgbClr val="465359">
                  <a:lumMod val="75000"/>
                  <a:lumOff val="25000"/>
                </a:srgbClr>
              </a:solidFill>
            </a:endParaRPr>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solidFill>
                <a:srgbClr val="465359">
                  <a:lumMod val="75000"/>
                  <a:lumOff val="25000"/>
                </a:srgbClr>
              </a:solidFill>
            </a:endParaRPr>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solidFill>
                  <a:srgbClr val="465359">
                    <a:lumMod val="75000"/>
                    <a:lumOff val="25000"/>
                  </a:srgbClr>
                </a:solidFill>
              </a:rPr>
              <a:pPr/>
              <a:t>‹#›</a:t>
            </a:fld>
            <a:endParaRPr lang="en-US" dirty="0">
              <a:solidFill>
                <a:srgbClr val="465359">
                  <a:lumMod val="75000"/>
                  <a:lumOff val="25000"/>
                </a:srgbClr>
              </a:solidFill>
            </a:endParaRPr>
          </a:p>
        </p:txBody>
      </p:sp>
    </p:spTree>
    <p:extLst>
      <p:ext uri="{BB962C8B-B14F-4D97-AF65-F5344CB8AC3E}">
        <p14:creationId xmlns:p14="http://schemas.microsoft.com/office/powerpoint/2010/main" val="2266207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DF07E-96BF-4A31-86E2-F21FDEFCE83D}" type="datetime1">
              <a:rPr lang="en-US" smtClean="0">
                <a:solidFill>
                  <a:srgbClr val="ED8428"/>
                </a:solidFill>
              </a:rPr>
              <a:t>3/7/2017</a:t>
            </a:fld>
            <a:endParaRPr lang="en-US" dirty="0">
              <a:solidFill>
                <a:srgbClr val="ED8428"/>
              </a:solidFill>
            </a:endParaRPr>
          </a:p>
        </p:txBody>
      </p:sp>
      <p:sp>
        <p:nvSpPr>
          <p:cNvPr id="5" name="Footer Placeholder 4"/>
          <p:cNvSpPr>
            <a:spLocks noGrp="1"/>
          </p:cNvSpPr>
          <p:nvPr>
            <p:ph type="ftr" sz="quarter" idx="11"/>
          </p:nvPr>
        </p:nvSpPr>
        <p:spPr/>
        <p:txBody>
          <a:bodyPr/>
          <a:lstStyle/>
          <a:p>
            <a:endParaRPr lang="en-US" dirty="0">
              <a:solidFill>
                <a:srgbClr val="ED8428"/>
              </a:solidFill>
            </a:endParaRPr>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solidFill>
                  <a:srgbClr val="ED8428"/>
                </a:solidFill>
              </a:rPr>
              <a:pPr/>
              <a:t>‹#›</a:t>
            </a:fld>
            <a:endParaRPr lang="en-US" dirty="0">
              <a:solidFill>
                <a:srgbClr val="ED8428"/>
              </a:solidFill>
            </a:endParaRPr>
          </a:p>
        </p:txBody>
      </p:sp>
    </p:spTree>
    <p:extLst>
      <p:ext uri="{BB962C8B-B14F-4D97-AF65-F5344CB8AC3E}">
        <p14:creationId xmlns:p14="http://schemas.microsoft.com/office/powerpoint/2010/main" val="2496343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750FF7C-A5BC-43E0-BDAE-6EB9F1250258}" type="datetime1">
              <a:rPr lang="en-US" smtClean="0">
                <a:solidFill>
                  <a:srgbClr val="465359">
                    <a:lumMod val="75000"/>
                    <a:lumOff val="25000"/>
                  </a:srgbClr>
                </a:solidFill>
              </a:rPr>
              <a:t>3/7/2017</a:t>
            </a:fld>
            <a:endParaRPr lang="en-US" dirty="0">
              <a:solidFill>
                <a:srgbClr val="465359">
                  <a:lumMod val="75000"/>
                  <a:lumOff val="25000"/>
                </a:srgbClr>
              </a:solidFill>
            </a:endParaRPr>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solidFill>
                <a:srgbClr val="465359">
                  <a:lumMod val="75000"/>
                  <a:lumOff val="25000"/>
                </a:srgbClr>
              </a:solidFill>
            </a:endParaRPr>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solidFill>
                  <a:srgbClr val="465359">
                    <a:lumMod val="75000"/>
                    <a:lumOff val="25000"/>
                  </a:srgbClr>
                </a:solidFill>
              </a:rPr>
              <a:pPr/>
              <a:t>‹#›</a:t>
            </a:fld>
            <a:endParaRPr lang="en-US" dirty="0">
              <a:solidFill>
                <a:srgbClr val="465359">
                  <a:lumMod val="75000"/>
                  <a:lumOff val="25000"/>
                </a:srgbClr>
              </a:solidFill>
            </a:endParaRPr>
          </a:p>
        </p:txBody>
      </p:sp>
    </p:spTree>
    <p:extLst>
      <p:ext uri="{BB962C8B-B14F-4D97-AF65-F5344CB8AC3E}">
        <p14:creationId xmlns:p14="http://schemas.microsoft.com/office/powerpoint/2010/main" val="583072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C6EFBE-885A-41F7-83BF-C56862FA40C5}" type="datetime1">
              <a:rPr lang="en-US" smtClean="0">
                <a:solidFill>
                  <a:srgbClr val="ED8428"/>
                </a:solidFill>
              </a:rPr>
              <a:t>3/7/2017</a:t>
            </a:fld>
            <a:endParaRPr lang="en-US" dirty="0">
              <a:solidFill>
                <a:srgbClr val="ED8428"/>
              </a:solidFill>
            </a:endParaRPr>
          </a:p>
        </p:txBody>
      </p:sp>
      <p:sp>
        <p:nvSpPr>
          <p:cNvPr id="6" name="Footer Placeholder 5"/>
          <p:cNvSpPr>
            <a:spLocks noGrp="1"/>
          </p:cNvSpPr>
          <p:nvPr>
            <p:ph type="ftr" sz="quarter" idx="11"/>
          </p:nvPr>
        </p:nvSpPr>
        <p:spPr/>
        <p:txBody>
          <a:bodyPr/>
          <a:lstStyle/>
          <a:p>
            <a:endParaRPr lang="en-US" dirty="0">
              <a:solidFill>
                <a:srgbClr val="ED8428"/>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dirty="0">
                <a:solidFill>
                  <a:srgbClr val="ED8428"/>
                </a:solidFill>
              </a:rPr>
              <a:pPr/>
              <a:t>‹#›</a:t>
            </a:fld>
            <a:endParaRPr lang="en-US" dirty="0">
              <a:solidFill>
                <a:srgbClr val="ED8428"/>
              </a:solidFill>
            </a:endParaRPr>
          </a:p>
        </p:txBody>
      </p:sp>
    </p:spTree>
    <p:extLst>
      <p:ext uri="{BB962C8B-B14F-4D97-AF65-F5344CB8AC3E}">
        <p14:creationId xmlns:p14="http://schemas.microsoft.com/office/powerpoint/2010/main" val="2135098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51A217-F891-455E-BE58-6D9D027790DD}" type="datetime1">
              <a:rPr lang="en-US" smtClean="0">
                <a:solidFill>
                  <a:srgbClr val="ED8428"/>
                </a:solidFill>
              </a:rPr>
              <a:t>3/7/2017</a:t>
            </a:fld>
            <a:endParaRPr lang="en-US" dirty="0">
              <a:solidFill>
                <a:srgbClr val="ED8428"/>
              </a:solidFill>
            </a:endParaRPr>
          </a:p>
        </p:txBody>
      </p:sp>
      <p:sp>
        <p:nvSpPr>
          <p:cNvPr id="8" name="Footer Placeholder 7"/>
          <p:cNvSpPr>
            <a:spLocks noGrp="1"/>
          </p:cNvSpPr>
          <p:nvPr>
            <p:ph type="ftr" sz="quarter" idx="11"/>
          </p:nvPr>
        </p:nvSpPr>
        <p:spPr/>
        <p:txBody>
          <a:bodyPr/>
          <a:lstStyle/>
          <a:p>
            <a:endParaRPr lang="en-US" dirty="0">
              <a:solidFill>
                <a:srgbClr val="ED8428"/>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dirty="0">
                <a:solidFill>
                  <a:srgbClr val="ED8428"/>
                </a:solidFill>
              </a:rPr>
              <a:pPr/>
              <a:t>‹#›</a:t>
            </a:fld>
            <a:endParaRPr lang="en-US" dirty="0">
              <a:solidFill>
                <a:srgbClr val="ED8428"/>
              </a:solidFill>
            </a:endParaRPr>
          </a:p>
        </p:txBody>
      </p:sp>
    </p:spTree>
    <p:extLst>
      <p:ext uri="{BB962C8B-B14F-4D97-AF65-F5344CB8AC3E}">
        <p14:creationId xmlns:p14="http://schemas.microsoft.com/office/powerpoint/2010/main" val="1986879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49709C-15D6-4D8E-A311-39FE1DF24150}" type="datetime1">
              <a:rPr lang="en-US" smtClean="0">
                <a:solidFill>
                  <a:srgbClr val="ED8428"/>
                </a:solidFill>
              </a:rPr>
              <a:t>3/7/2017</a:t>
            </a:fld>
            <a:endParaRPr lang="en-US" dirty="0">
              <a:solidFill>
                <a:srgbClr val="ED8428"/>
              </a:solidFill>
            </a:endParaRPr>
          </a:p>
        </p:txBody>
      </p:sp>
      <p:sp>
        <p:nvSpPr>
          <p:cNvPr id="4" name="Footer Placeholder 3"/>
          <p:cNvSpPr>
            <a:spLocks noGrp="1"/>
          </p:cNvSpPr>
          <p:nvPr>
            <p:ph type="ftr" sz="quarter" idx="11"/>
          </p:nvPr>
        </p:nvSpPr>
        <p:spPr/>
        <p:txBody>
          <a:bodyPr/>
          <a:lstStyle/>
          <a:p>
            <a:endParaRPr lang="en-US" dirty="0">
              <a:solidFill>
                <a:srgbClr val="ED8428"/>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dirty="0">
                <a:solidFill>
                  <a:srgbClr val="ED8428"/>
                </a:solidFill>
              </a:rPr>
              <a:pPr/>
              <a:t>‹#›</a:t>
            </a:fld>
            <a:endParaRPr lang="en-US" dirty="0">
              <a:solidFill>
                <a:srgbClr val="ED8428"/>
              </a:solidFill>
            </a:endParaRPr>
          </a:p>
        </p:txBody>
      </p:sp>
    </p:spTree>
    <p:extLst>
      <p:ext uri="{BB962C8B-B14F-4D97-AF65-F5344CB8AC3E}">
        <p14:creationId xmlns:p14="http://schemas.microsoft.com/office/powerpoint/2010/main" val="1867206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82DBC3-C778-44D7-A51B-6CD375D76C12}" type="datetime1">
              <a:rPr lang="en-US" smtClean="0">
                <a:solidFill>
                  <a:srgbClr val="ED8428"/>
                </a:solidFill>
              </a:rPr>
              <a:t>3/7/2017</a:t>
            </a:fld>
            <a:endParaRPr lang="en-US" dirty="0">
              <a:solidFill>
                <a:srgbClr val="ED8428"/>
              </a:solidFill>
            </a:endParaRPr>
          </a:p>
        </p:txBody>
      </p:sp>
      <p:sp>
        <p:nvSpPr>
          <p:cNvPr id="3" name="Footer Placeholder 2"/>
          <p:cNvSpPr>
            <a:spLocks noGrp="1"/>
          </p:cNvSpPr>
          <p:nvPr>
            <p:ph type="ftr" sz="quarter" idx="11"/>
          </p:nvPr>
        </p:nvSpPr>
        <p:spPr/>
        <p:txBody>
          <a:bodyPr/>
          <a:lstStyle/>
          <a:p>
            <a:endParaRPr lang="en-US" dirty="0">
              <a:solidFill>
                <a:srgbClr val="ED8428"/>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dirty="0">
                <a:solidFill>
                  <a:srgbClr val="ED8428"/>
                </a:solidFill>
              </a:rPr>
              <a:pPr/>
              <a:t>‹#›</a:t>
            </a:fld>
            <a:endParaRPr lang="en-US" dirty="0">
              <a:solidFill>
                <a:srgbClr val="ED8428"/>
              </a:solidFill>
            </a:endParaRPr>
          </a:p>
        </p:txBody>
      </p:sp>
    </p:spTree>
    <p:extLst>
      <p:ext uri="{BB962C8B-B14F-4D97-AF65-F5344CB8AC3E}">
        <p14:creationId xmlns:p14="http://schemas.microsoft.com/office/powerpoint/2010/main" val="2961663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9AEDE9E0-3A70-4C4A-9112-3C939FF5AED3}" type="datetime1">
              <a:rPr lang="en-US" smtClean="0">
                <a:solidFill>
                  <a:srgbClr val="465359">
                    <a:lumMod val="75000"/>
                    <a:lumOff val="25000"/>
                  </a:srgbClr>
                </a:solidFill>
              </a:rPr>
              <a:t>3/7/2017</a:t>
            </a:fld>
            <a:endParaRPr lang="en-US" dirty="0">
              <a:solidFill>
                <a:srgbClr val="465359">
                  <a:lumMod val="75000"/>
                  <a:lumOff val="25000"/>
                </a:srgbClr>
              </a:solidFill>
            </a:endParaRPr>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solidFill>
                <a:srgbClr val="465359">
                  <a:lumMod val="75000"/>
                  <a:lumOff val="25000"/>
                </a:srgbClr>
              </a:solidFill>
            </a:endParaRPr>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solidFill>
                  <a:srgbClr val="465359">
                    <a:lumMod val="75000"/>
                    <a:lumOff val="25000"/>
                  </a:srgbClr>
                </a:solidFill>
              </a:rPr>
              <a:pPr/>
              <a:t>‹#›</a:t>
            </a:fld>
            <a:endParaRPr lang="en-US" dirty="0">
              <a:solidFill>
                <a:srgbClr val="465359">
                  <a:lumMod val="75000"/>
                  <a:lumOff val="25000"/>
                </a:srgbClr>
              </a:solidFill>
            </a:endParaRPr>
          </a:p>
        </p:txBody>
      </p:sp>
    </p:spTree>
    <p:extLst>
      <p:ext uri="{BB962C8B-B14F-4D97-AF65-F5344CB8AC3E}">
        <p14:creationId xmlns:p14="http://schemas.microsoft.com/office/powerpoint/2010/main" val="2425025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045DCBC-761F-43B1-A24E-4F58E1B5F6E0}" type="datetime1">
              <a:rPr lang="en-US" smtClean="0">
                <a:solidFill>
                  <a:srgbClr val="ED8428"/>
                </a:solidFill>
              </a:rPr>
              <a:t>3/7/2017</a:t>
            </a:fld>
            <a:endParaRPr lang="en-US" dirty="0">
              <a:solidFill>
                <a:srgbClr val="ED8428"/>
              </a:solidFill>
            </a:endParaRPr>
          </a:p>
        </p:txBody>
      </p:sp>
      <p:sp>
        <p:nvSpPr>
          <p:cNvPr id="6" name="Footer Placeholder 5"/>
          <p:cNvSpPr>
            <a:spLocks noGrp="1"/>
          </p:cNvSpPr>
          <p:nvPr>
            <p:ph type="ftr" sz="quarter" idx="11"/>
          </p:nvPr>
        </p:nvSpPr>
        <p:spPr/>
        <p:txBody>
          <a:bodyPr/>
          <a:lstStyle/>
          <a:p>
            <a:endParaRPr lang="en-US" dirty="0">
              <a:solidFill>
                <a:srgbClr val="ED8428"/>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dirty="0">
                <a:solidFill>
                  <a:srgbClr val="ED8428"/>
                </a:solidFill>
              </a:rPr>
              <a:pPr/>
              <a:t>‹#›</a:t>
            </a:fld>
            <a:endParaRPr lang="en-US" dirty="0">
              <a:solidFill>
                <a:srgbClr val="ED8428"/>
              </a:solidFill>
            </a:endParaRPr>
          </a:p>
        </p:txBody>
      </p:sp>
    </p:spTree>
    <p:extLst>
      <p:ext uri="{BB962C8B-B14F-4D97-AF65-F5344CB8AC3E}">
        <p14:creationId xmlns:p14="http://schemas.microsoft.com/office/powerpoint/2010/main" val="3989354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752EF6-3A20-4559-8578-0FA91FBEFA05}" type="datetime1">
              <a:rPr lang="en-US" smtClean="0">
                <a:solidFill>
                  <a:srgbClr val="ED8428"/>
                </a:solidFill>
              </a:rPr>
              <a:t>3/7/2017</a:t>
            </a:fld>
            <a:endParaRPr lang="en-US" dirty="0">
              <a:solidFill>
                <a:srgbClr val="ED8428"/>
              </a:solidFill>
            </a:endParaRPr>
          </a:p>
        </p:txBody>
      </p:sp>
      <p:sp>
        <p:nvSpPr>
          <p:cNvPr id="5" name="Footer Placeholder 4"/>
          <p:cNvSpPr>
            <a:spLocks noGrp="1"/>
          </p:cNvSpPr>
          <p:nvPr>
            <p:ph type="ftr" sz="quarter" idx="11"/>
          </p:nvPr>
        </p:nvSpPr>
        <p:spPr/>
        <p:txBody>
          <a:bodyPr/>
          <a:lstStyle/>
          <a:p>
            <a:endParaRPr lang="en-US" dirty="0">
              <a:solidFill>
                <a:srgbClr val="ED8428"/>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dirty="0">
                <a:solidFill>
                  <a:srgbClr val="ED8428"/>
                </a:solidFill>
              </a:rPr>
              <a:pPr/>
              <a:t>‹#›</a:t>
            </a:fld>
            <a:endParaRPr lang="en-US" dirty="0">
              <a:solidFill>
                <a:srgbClr val="ED8428"/>
              </a:solidFill>
            </a:endParaRPr>
          </a:p>
        </p:txBody>
      </p:sp>
    </p:spTree>
    <p:extLst>
      <p:ext uri="{BB962C8B-B14F-4D97-AF65-F5344CB8AC3E}">
        <p14:creationId xmlns:p14="http://schemas.microsoft.com/office/powerpoint/2010/main" val="3568336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41E1D271-9113-476E-AB67-A39FF19CE920}" type="datetime1">
              <a:rPr lang="en-US" smtClean="0">
                <a:solidFill>
                  <a:srgbClr val="465359">
                    <a:lumMod val="75000"/>
                    <a:lumOff val="25000"/>
                  </a:srgbClr>
                </a:solidFill>
              </a:rPr>
              <a:t>3/7/2017</a:t>
            </a:fld>
            <a:endParaRPr lang="en-US" dirty="0">
              <a:solidFill>
                <a:srgbClr val="465359">
                  <a:lumMod val="75000"/>
                  <a:lumOff val="25000"/>
                </a:srgbClr>
              </a:solidFill>
            </a:endParaRPr>
          </a:p>
        </p:txBody>
      </p:sp>
      <p:sp>
        <p:nvSpPr>
          <p:cNvPr id="5" name="Footer Placeholder 4"/>
          <p:cNvSpPr>
            <a:spLocks noGrp="1"/>
          </p:cNvSpPr>
          <p:nvPr>
            <p:ph type="ftr" sz="quarter" idx="11"/>
          </p:nvPr>
        </p:nvSpPr>
        <p:spPr>
          <a:xfrm>
            <a:off x="774923" y="5951811"/>
            <a:ext cx="7896279" cy="365125"/>
          </a:xfrm>
        </p:spPr>
        <p:txBody>
          <a:bodyPr/>
          <a:lstStyle/>
          <a:p>
            <a:endParaRPr lang="en-US" dirty="0">
              <a:solidFill>
                <a:srgbClr val="ED8428"/>
              </a:solidFill>
            </a:endParaRPr>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solidFill>
                  <a:srgbClr val="465359">
                    <a:lumMod val="75000"/>
                    <a:lumOff val="25000"/>
                  </a:srgbClr>
                </a:solidFill>
              </a:rPr>
              <a:pPr/>
              <a:t>‹#›</a:t>
            </a:fld>
            <a:endParaRPr lang="en-US" dirty="0">
              <a:solidFill>
                <a:srgbClr val="465359">
                  <a:lumMod val="75000"/>
                  <a:lumOff val="25000"/>
                </a:srgbClr>
              </a:solidFill>
            </a:endParaRPr>
          </a:p>
        </p:txBody>
      </p:sp>
    </p:spTree>
    <p:extLst>
      <p:ext uri="{BB962C8B-B14F-4D97-AF65-F5344CB8AC3E}">
        <p14:creationId xmlns:p14="http://schemas.microsoft.com/office/powerpoint/2010/main" val="2253553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defTabSz="457200"/>
            <a:fld id="{14D1DAF2-77AD-4349-BAA8-3B71541D3612}" type="datetime1">
              <a:rPr lang="en-US" smtClean="0">
                <a:solidFill>
                  <a:srgbClr val="ED8428"/>
                </a:solidFill>
              </a:rPr>
              <a:t>3/7/2017</a:t>
            </a:fld>
            <a:endParaRPr lang="en-US" dirty="0">
              <a:solidFill>
                <a:srgbClr val="ED8428"/>
              </a:solidFill>
            </a:endParaRPr>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defTabSz="457200"/>
            <a:endParaRPr lang="en-US" dirty="0">
              <a:solidFill>
                <a:srgbClr val="ED8428"/>
              </a:solidFill>
            </a:endParaRPr>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pPr defTabSz="457200"/>
            <a:fld id="{D57F1E4F-1CFF-5643-939E-217C01CDF565}" type="slidenum">
              <a:rPr lang="en-US" dirty="0">
                <a:solidFill>
                  <a:srgbClr val="ED8428"/>
                </a:solidFill>
              </a:rPr>
              <a:pPr defTabSz="457200"/>
              <a:t>‹#›</a:t>
            </a:fld>
            <a:endParaRPr lang="en-US" dirty="0">
              <a:solidFill>
                <a:srgbClr val="ED8428"/>
              </a:solidFill>
            </a:endParaRPr>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538903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idtc.icai.org/" TargetMode="External"/><Relationship Id="rId2" Type="http://schemas.openxmlformats.org/officeDocument/2006/relationships/hyperlink" Target="mailto:idtc@icai.in"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191" y="596612"/>
            <a:ext cx="11158091" cy="1290347"/>
          </a:xfrm>
        </p:spPr>
        <p:txBody>
          <a:bodyPr/>
          <a:lstStyle/>
          <a:p>
            <a:r>
              <a:rPr lang="en-US" sz="3000" dirty="0" smtClean="0"/>
              <a:t>Tax invoice, debit note and credit note</a:t>
            </a:r>
            <a:endParaRPr lang="en-IN" sz="3000" dirty="0"/>
          </a:p>
        </p:txBody>
      </p:sp>
      <p:sp>
        <p:nvSpPr>
          <p:cNvPr id="3" name="Subtitle 2"/>
          <p:cNvSpPr>
            <a:spLocks noGrp="1"/>
          </p:cNvSpPr>
          <p:nvPr>
            <p:ph type="subTitle" idx="1"/>
          </p:nvPr>
        </p:nvSpPr>
        <p:spPr/>
        <p:txBody>
          <a:bodyPr/>
          <a:lstStyle/>
          <a:p>
            <a:r>
              <a:rPr lang="en-US" dirty="0"/>
              <a:t>Goods and services tax</a:t>
            </a:r>
            <a:endParaRPr lang="en-IN" dirty="0"/>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465359">
                    <a:lumMod val="75000"/>
                    <a:lumOff val="25000"/>
                  </a:srgbClr>
                </a:solidFill>
              </a:rPr>
              <a:pPr/>
              <a:t>1</a:t>
            </a:fld>
            <a:endParaRPr lang="en-US" dirty="0">
              <a:solidFill>
                <a:srgbClr val="465359">
                  <a:lumMod val="75000"/>
                  <a:lumOff val="25000"/>
                </a:srgbClr>
              </a:solidFill>
            </a:endParaRPr>
          </a:p>
        </p:txBody>
      </p:sp>
    </p:spTree>
    <p:extLst>
      <p:ext uri="{BB962C8B-B14F-4D97-AF65-F5344CB8AC3E}">
        <p14:creationId xmlns:p14="http://schemas.microsoft.com/office/powerpoint/2010/main" val="3042217192"/>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concepts</a:t>
            </a:r>
            <a:endParaRPr lang="en-IN" dirty="0"/>
          </a:p>
        </p:txBody>
      </p:sp>
      <p:sp>
        <p:nvSpPr>
          <p:cNvPr id="4" name="Content Placeholder 3"/>
          <p:cNvSpPr>
            <a:spLocks noGrp="1"/>
          </p:cNvSpPr>
          <p:nvPr>
            <p:ph idx="1"/>
          </p:nvPr>
        </p:nvSpPr>
        <p:spPr>
          <a:xfrm>
            <a:off x="457200" y="1821811"/>
            <a:ext cx="11153607" cy="4950461"/>
          </a:xfrm>
        </p:spPr>
        <p:txBody>
          <a:bodyPr>
            <a:normAutofit fontScale="92500" lnSpcReduction="20000"/>
          </a:bodyPr>
          <a:lstStyle/>
          <a:p>
            <a:pPr algn="just"/>
            <a:r>
              <a:rPr lang="en-US" dirty="0" smtClean="0">
                <a:solidFill>
                  <a:schemeClr val="tx1"/>
                </a:solidFill>
              </a:rPr>
              <a:t>Concept of supply – supply of goods and supply of services differentiated</a:t>
            </a:r>
          </a:p>
          <a:p>
            <a:pPr algn="just"/>
            <a:r>
              <a:rPr lang="en-US" dirty="0" smtClean="0">
                <a:solidFill>
                  <a:schemeClr val="tx1"/>
                </a:solidFill>
              </a:rPr>
              <a:t>Time and place of supply to be determined separately for goods and services</a:t>
            </a:r>
          </a:p>
          <a:p>
            <a:pPr algn="just"/>
            <a:r>
              <a:rPr lang="en-US" dirty="0" smtClean="0">
                <a:solidFill>
                  <a:schemeClr val="tx1"/>
                </a:solidFill>
              </a:rPr>
              <a:t>Supply of goods as goods; </a:t>
            </a:r>
            <a:r>
              <a:rPr lang="en-US" b="1" u="sng" dirty="0" smtClean="0">
                <a:solidFill>
                  <a:schemeClr val="tx1"/>
                </a:solidFill>
              </a:rPr>
              <a:t>goods as services</a:t>
            </a:r>
            <a:r>
              <a:rPr lang="en-US" dirty="0" smtClean="0">
                <a:solidFill>
                  <a:schemeClr val="tx1"/>
                </a:solidFill>
              </a:rPr>
              <a:t> and services as services</a:t>
            </a:r>
          </a:p>
          <a:p>
            <a:pPr algn="just"/>
            <a:r>
              <a:rPr lang="en-US" dirty="0" smtClean="0">
                <a:solidFill>
                  <a:schemeClr val="tx1"/>
                </a:solidFill>
              </a:rPr>
              <a:t>Obligation to raise a invoice in case of supply of goods or services at different points in time:</a:t>
            </a:r>
          </a:p>
          <a:p>
            <a:pPr lvl="1" algn="just"/>
            <a:r>
              <a:rPr lang="en-US" dirty="0" smtClean="0">
                <a:solidFill>
                  <a:schemeClr val="tx1"/>
                </a:solidFill>
              </a:rPr>
              <a:t>Regular supply of goods and/or services</a:t>
            </a:r>
          </a:p>
          <a:p>
            <a:pPr lvl="1" algn="just"/>
            <a:r>
              <a:rPr lang="en-US" dirty="0" smtClean="0">
                <a:solidFill>
                  <a:schemeClr val="tx1"/>
                </a:solidFill>
              </a:rPr>
              <a:t>Revised invoice for period between effective date and date of certificate of registration</a:t>
            </a:r>
          </a:p>
          <a:p>
            <a:pPr lvl="1" algn="just"/>
            <a:r>
              <a:rPr lang="en-US" dirty="0" smtClean="0">
                <a:solidFill>
                  <a:schemeClr val="tx1"/>
                </a:solidFill>
              </a:rPr>
              <a:t>Bill of sale</a:t>
            </a:r>
          </a:p>
          <a:p>
            <a:pPr lvl="1" algn="just"/>
            <a:r>
              <a:rPr lang="en-US" dirty="0" smtClean="0">
                <a:solidFill>
                  <a:schemeClr val="tx1"/>
                </a:solidFill>
              </a:rPr>
              <a:t>Voucher for receipt of advance</a:t>
            </a:r>
          </a:p>
          <a:p>
            <a:pPr lvl="1" algn="just"/>
            <a:r>
              <a:rPr lang="en-US" dirty="0" smtClean="0">
                <a:solidFill>
                  <a:schemeClr val="tx1"/>
                </a:solidFill>
              </a:rPr>
              <a:t>Receipt of goods or services from an UR person</a:t>
            </a:r>
          </a:p>
          <a:p>
            <a:pPr lvl="1" algn="just"/>
            <a:r>
              <a:rPr lang="en-US" dirty="0" smtClean="0">
                <a:solidFill>
                  <a:schemeClr val="tx1"/>
                </a:solidFill>
              </a:rPr>
              <a:t>Continuous supply or goods or services</a:t>
            </a:r>
          </a:p>
          <a:p>
            <a:pPr lvl="1" algn="just"/>
            <a:r>
              <a:rPr lang="en-US" dirty="0" smtClean="0">
                <a:solidFill>
                  <a:schemeClr val="tx1"/>
                </a:solidFill>
              </a:rPr>
              <a:t>Cessation of services</a:t>
            </a:r>
          </a:p>
          <a:p>
            <a:pPr lvl="1" algn="just"/>
            <a:r>
              <a:rPr lang="en-US" dirty="0" smtClean="0">
                <a:solidFill>
                  <a:schemeClr val="tx1"/>
                </a:solidFill>
              </a:rPr>
              <a:t>Sent or taken on approval or sale or return basis</a:t>
            </a:r>
          </a:p>
          <a:p>
            <a:pPr lvl="1" algn="just"/>
            <a:r>
              <a:rPr lang="en-US" dirty="0" smtClean="0">
                <a:solidFill>
                  <a:schemeClr val="tx1"/>
                </a:solidFill>
              </a:rPr>
              <a:t>ISD</a:t>
            </a:r>
          </a:p>
          <a:p>
            <a:pPr lvl="1" algn="just"/>
            <a:r>
              <a:rPr lang="en-US" dirty="0" smtClean="0">
                <a:solidFill>
                  <a:schemeClr val="tx1"/>
                </a:solidFill>
              </a:rPr>
              <a:t>Credit or debit note or supplementary invoice</a:t>
            </a:r>
          </a:p>
          <a:p>
            <a:pPr algn="just"/>
            <a:r>
              <a:rPr lang="en-US" dirty="0" smtClean="0">
                <a:solidFill>
                  <a:schemeClr val="tx1"/>
                </a:solidFill>
              </a:rPr>
              <a:t>Different types of taxes under Revised Model Law – CGST, SGST, IGST, TDS, TCS and any </a:t>
            </a:r>
            <a:r>
              <a:rPr lang="en-US" dirty="0" err="1" smtClean="0">
                <a:solidFill>
                  <a:schemeClr val="tx1"/>
                </a:solidFill>
              </a:rPr>
              <a:t>cess</a:t>
            </a:r>
            <a:r>
              <a:rPr lang="en-US" dirty="0" smtClean="0">
                <a:solidFill>
                  <a:schemeClr val="tx1"/>
                </a:solidFill>
              </a:rPr>
              <a:t> to compensate states (not stated in the Revised Model Law)</a:t>
            </a:r>
          </a:p>
        </p:txBody>
      </p:sp>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2</a:t>
            </a:fld>
            <a:endParaRPr lang="en-US" dirty="0">
              <a:solidFill>
                <a:srgbClr val="ED8428"/>
              </a:solidFill>
            </a:endParaRPr>
          </a:p>
        </p:txBody>
      </p:sp>
    </p:spTree>
    <p:extLst>
      <p:ext uri="{BB962C8B-B14F-4D97-AF65-F5344CB8AC3E}">
        <p14:creationId xmlns:p14="http://schemas.microsoft.com/office/powerpoint/2010/main" val="4245523692"/>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invoice                                                                  (section 28)</a:t>
            </a:r>
            <a:endParaRPr lang="en-IN" dirty="0"/>
          </a:p>
        </p:txBody>
      </p:sp>
      <p:sp>
        <p:nvSpPr>
          <p:cNvPr id="4" name="Content Placeholder 3"/>
          <p:cNvSpPr>
            <a:spLocks noGrp="1"/>
          </p:cNvSpPr>
          <p:nvPr>
            <p:ph idx="1"/>
          </p:nvPr>
        </p:nvSpPr>
        <p:spPr>
          <a:xfrm>
            <a:off x="581192" y="5482546"/>
            <a:ext cx="11029615" cy="1185100"/>
          </a:xfrm>
        </p:spPr>
        <p:txBody>
          <a:bodyPr/>
          <a:lstStyle/>
          <a:p>
            <a:pPr algn="just"/>
            <a:r>
              <a:rPr lang="en-US" dirty="0" smtClean="0">
                <a:solidFill>
                  <a:schemeClr val="tx1"/>
                </a:solidFill>
              </a:rPr>
              <a:t>CG/SG may, on recommendation of council, by notification, specify the categories of goods in respect of which tax invoice shall be issued within such time as may be prescribed </a:t>
            </a:r>
            <a:r>
              <a:rPr lang="en-IN" dirty="0"/>
              <a:t>(45 days for banking and financial institutions including </a:t>
            </a:r>
            <a:r>
              <a:rPr lang="en-IN" dirty="0" smtClean="0"/>
              <a:t>NBFCs)</a:t>
            </a:r>
            <a:endParaRPr lang="en-US" dirty="0" smtClean="0">
              <a:solidFill>
                <a:schemeClr val="tx1"/>
              </a:solidFill>
            </a:endParaRPr>
          </a:p>
        </p:txBody>
      </p:sp>
      <p:sp>
        <p:nvSpPr>
          <p:cNvPr id="5" name="Rounded Rectangle 4"/>
          <p:cNvSpPr/>
          <p:nvPr/>
        </p:nvSpPr>
        <p:spPr>
          <a:xfrm>
            <a:off x="581192" y="2869202"/>
            <a:ext cx="1621085" cy="1614404"/>
          </a:xfrm>
          <a:prstGeom prst="roundRect">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IN" sz="1600" dirty="0"/>
              <a:t>Registered taxable person shall </a:t>
            </a:r>
            <a:r>
              <a:rPr lang="en-IN" sz="1600" b="1" dirty="0"/>
              <a:t>issue tax invoice  </a:t>
            </a:r>
          </a:p>
        </p:txBody>
      </p:sp>
      <p:cxnSp>
        <p:nvCxnSpPr>
          <p:cNvPr id="6" name="Straight Arrow Connector 5"/>
          <p:cNvCxnSpPr>
            <a:stCxn id="5" idx="3"/>
          </p:cNvCxnSpPr>
          <p:nvPr/>
        </p:nvCxnSpPr>
        <p:spPr>
          <a:xfrm flipV="1">
            <a:off x="2202277" y="2972138"/>
            <a:ext cx="817615" cy="7042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5" idx="3"/>
          </p:cNvCxnSpPr>
          <p:nvPr/>
        </p:nvCxnSpPr>
        <p:spPr>
          <a:xfrm>
            <a:off x="2202277" y="3676404"/>
            <a:ext cx="900953" cy="35969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3007845" y="2411613"/>
            <a:ext cx="1631033" cy="967031"/>
          </a:xfrm>
          <a:prstGeom prst="roundRect">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IN" sz="1600" dirty="0">
                <a:solidFill>
                  <a:schemeClr val="dk1"/>
                </a:solidFill>
              </a:rPr>
              <a:t>Supply of taxable goods </a:t>
            </a:r>
          </a:p>
        </p:txBody>
      </p:sp>
      <p:sp>
        <p:nvSpPr>
          <p:cNvPr id="9" name="Rounded Rectangle 8"/>
          <p:cNvSpPr/>
          <p:nvPr/>
        </p:nvSpPr>
        <p:spPr>
          <a:xfrm>
            <a:off x="3103230" y="3894738"/>
            <a:ext cx="1547695" cy="967031"/>
          </a:xfrm>
          <a:prstGeom prst="roundRect">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IN" sz="1600" dirty="0">
                <a:solidFill>
                  <a:schemeClr val="dk1"/>
                </a:solidFill>
              </a:rPr>
              <a:t>Supply of taxable services</a:t>
            </a:r>
          </a:p>
        </p:txBody>
      </p:sp>
      <p:cxnSp>
        <p:nvCxnSpPr>
          <p:cNvPr id="10" name="Straight Arrow Connector 9"/>
          <p:cNvCxnSpPr/>
          <p:nvPr/>
        </p:nvCxnSpPr>
        <p:spPr>
          <a:xfrm>
            <a:off x="4650925" y="2853351"/>
            <a:ext cx="890161" cy="228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650925" y="4415176"/>
            <a:ext cx="890161" cy="739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5541086" y="2092679"/>
            <a:ext cx="5970495" cy="1574372"/>
          </a:xfrm>
          <a:prstGeom prst="roundRect">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endParaRPr lang="en-IN" sz="1600" dirty="0"/>
          </a:p>
          <a:p>
            <a:r>
              <a:rPr lang="en-IN" sz="1600" dirty="0" smtClean="0"/>
              <a:t>B</a:t>
            </a:r>
            <a:r>
              <a:rPr lang="en-IN" sz="1600" dirty="0" smtClean="0">
                <a:solidFill>
                  <a:schemeClr val="dk1"/>
                </a:solidFill>
              </a:rPr>
              <a:t>efore/at </a:t>
            </a:r>
            <a:r>
              <a:rPr lang="en-IN" sz="1600" dirty="0">
                <a:solidFill>
                  <a:schemeClr val="dk1"/>
                </a:solidFill>
              </a:rPr>
              <a:t>the time of :-</a:t>
            </a:r>
          </a:p>
          <a:p>
            <a:pPr marL="285750" indent="-285750" algn="just">
              <a:buFont typeface="Arial" panose="020B0604020202020204" pitchFamily="34" charset="0"/>
              <a:buChar char="•"/>
            </a:pPr>
            <a:r>
              <a:rPr lang="en-IN" sz="1600" b="1" u="sng" dirty="0"/>
              <a:t>Removal</a:t>
            </a:r>
            <a:r>
              <a:rPr lang="en-IN" sz="1600" dirty="0"/>
              <a:t> of goods </a:t>
            </a:r>
            <a:r>
              <a:rPr lang="en-IN" sz="1600" b="1" i="1" u="sng" dirty="0"/>
              <a:t>for supply</a:t>
            </a:r>
            <a:r>
              <a:rPr lang="en-IN" sz="1600" dirty="0"/>
              <a:t> </a:t>
            </a:r>
            <a:r>
              <a:rPr lang="en-IN" sz="1600" dirty="0" smtClean="0"/>
              <a:t>(where supply </a:t>
            </a:r>
            <a:r>
              <a:rPr lang="en-IN" sz="1600" dirty="0"/>
              <a:t>involves movement of goods)</a:t>
            </a:r>
          </a:p>
          <a:p>
            <a:pPr marL="285750" indent="-285750" algn="just">
              <a:buFont typeface="Arial" panose="020B0604020202020204" pitchFamily="34" charset="0"/>
              <a:buChar char="•"/>
            </a:pPr>
            <a:r>
              <a:rPr lang="en-IN" sz="1600" dirty="0">
                <a:solidFill>
                  <a:schemeClr val="dk1"/>
                </a:solidFill>
              </a:rPr>
              <a:t>Delivery of </a:t>
            </a:r>
            <a:r>
              <a:rPr lang="en-IN" sz="1600" dirty="0" smtClean="0">
                <a:solidFill>
                  <a:schemeClr val="dk1"/>
                </a:solidFill>
              </a:rPr>
              <a:t>goods/making </a:t>
            </a:r>
            <a:r>
              <a:rPr lang="en-IN" sz="1600" dirty="0">
                <a:solidFill>
                  <a:schemeClr val="dk1"/>
                </a:solidFill>
              </a:rPr>
              <a:t>available to the recipient </a:t>
            </a:r>
            <a:r>
              <a:rPr lang="en-IN" sz="1600" dirty="0" smtClean="0">
                <a:solidFill>
                  <a:schemeClr val="dk1"/>
                </a:solidFill>
              </a:rPr>
              <a:t>(in </a:t>
            </a:r>
            <a:r>
              <a:rPr lang="en-IN" sz="1600" dirty="0" smtClean="0"/>
              <a:t>any </a:t>
            </a:r>
            <a:r>
              <a:rPr lang="en-IN" sz="1600" dirty="0" smtClean="0">
                <a:solidFill>
                  <a:schemeClr val="dk1"/>
                </a:solidFill>
              </a:rPr>
              <a:t>other case) (Section 7(4))</a:t>
            </a:r>
            <a:endParaRPr lang="en-IN" sz="1600" dirty="0">
              <a:solidFill>
                <a:schemeClr val="dk1"/>
              </a:solidFill>
            </a:endParaRPr>
          </a:p>
          <a:p>
            <a:pPr algn="ctr"/>
            <a:endParaRPr lang="en-IN" sz="1600" dirty="0">
              <a:solidFill>
                <a:schemeClr val="dk1"/>
              </a:solidFill>
            </a:endParaRPr>
          </a:p>
        </p:txBody>
      </p:sp>
      <p:sp>
        <p:nvSpPr>
          <p:cNvPr id="13" name="Rounded Rectangle 12"/>
          <p:cNvSpPr/>
          <p:nvPr/>
        </p:nvSpPr>
        <p:spPr>
          <a:xfrm>
            <a:off x="5541086" y="3922255"/>
            <a:ext cx="5970496" cy="910991"/>
          </a:xfrm>
          <a:prstGeom prst="roundRect">
            <a:avLst/>
          </a:prstGeom>
          <a:ln w="38100">
            <a:solidFill>
              <a:schemeClr val="accent6">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en-IN" sz="1600" b="1" u="sng" dirty="0" smtClean="0"/>
              <a:t>Before</a:t>
            </a:r>
            <a:r>
              <a:rPr lang="en-IN" sz="1600" dirty="0" smtClean="0"/>
              <a:t>/after </a:t>
            </a:r>
            <a:r>
              <a:rPr lang="en-IN" sz="1600" b="1" dirty="0">
                <a:solidFill>
                  <a:srgbClr val="FF0000"/>
                </a:solidFill>
              </a:rPr>
              <a:t>provision </a:t>
            </a:r>
            <a:r>
              <a:rPr lang="en-IN" sz="1600" dirty="0"/>
              <a:t>of service but within </a:t>
            </a:r>
            <a:r>
              <a:rPr lang="en-IN" sz="1600" dirty="0" smtClean="0"/>
              <a:t>30 days from the date of supply of service. </a:t>
            </a:r>
            <a:r>
              <a:rPr lang="en-IN" sz="1600" dirty="0" smtClean="0">
                <a:solidFill>
                  <a:srgbClr val="FF0000"/>
                </a:solidFill>
              </a:rPr>
              <a:t>Should provision be read as completion ?</a:t>
            </a:r>
            <a:r>
              <a:rPr lang="en-IN" sz="1600" dirty="0" smtClean="0"/>
              <a:t> </a:t>
            </a:r>
            <a:endParaRPr lang="en-IN" sz="1600" dirty="0"/>
          </a:p>
        </p:txBody>
      </p:sp>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3</a:t>
            </a:fld>
            <a:endParaRPr lang="en-US" dirty="0">
              <a:solidFill>
                <a:srgbClr val="ED8428"/>
              </a:solidFill>
            </a:endParaRPr>
          </a:p>
        </p:txBody>
      </p:sp>
    </p:spTree>
    <p:extLst>
      <p:ext uri="{BB962C8B-B14F-4D97-AF65-F5344CB8AC3E}">
        <p14:creationId xmlns:p14="http://schemas.microsoft.com/office/powerpoint/2010/main" val="3511021680"/>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removal of goods?</a:t>
            </a:r>
            <a:endParaRPr lang="en-IN" dirty="0"/>
          </a:p>
        </p:txBody>
      </p:sp>
      <p:graphicFrame>
        <p:nvGraphicFramePr>
          <p:cNvPr id="5" name="Diagram 4"/>
          <p:cNvGraphicFramePr/>
          <p:nvPr>
            <p:extLst>
              <p:ext uri="{D42A27DB-BD31-4B8C-83A1-F6EECF244321}">
                <p14:modId xmlns:p14="http://schemas.microsoft.com/office/powerpoint/2010/main" val="454714603"/>
              </p:ext>
            </p:extLst>
          </p:nvPr>
        </p:nvGraphicFramePr>
        <p:xfrm>
          <a:off x="581191" y="1856095"/>
          <a:ext cx="6652121" cy="4708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8284191" y="2388358"/>
            <a:ext cx="3016155" cy="2092881"/>
          </a:xfrm>
          <a:prstGeom prst="rect">
            <a:avLst/>
          </a:prstGeom>
          <a:noFill/>
        </p:spPr>
        <p:txBody>
          <a:bodyPr wrap="square" rtlCol="0">
            <a:spAutoFit/>
          </a:bodyPr>
          <a:lstStyle/>
          <a:p>
            <a:r>
              <a:rPr lang="en-US" b="1" i="1" dirty="0" smtClean="0"/>
              <a:t>    </a:t>
            </a:r>
            <a:r>
              <a:rPr lang="en-US" b="1" i="1" u="sng" dirty="0" smtClean="0"/>
              <a:t>Who can remove?</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r>
              <a:rPr lang="en-US" sz="1600" dirty="0" smtClean="0"/>
              <a:t>Supplier</a:t>
            </a:r>
          </a:p>
          <a:p>
            <a:pPr marL="285750" indent="-285750">
              <a:buFont typeface="Arial" panose="020B0604020202020204" pitchFamily="34" charset="0"/>
              <a:buChar char="•"/>
            </a:pPr>
            <a:r>
              <a:rPr lang="en-US" sz="1600" dirty="0" smtClean="0"/>
              <a:t>Any person acting on behalf of supplier</a:t>
            </a:r>
          </a:p>
          <a:p>
            <a:pPr marL="285750" indent="-285750">
              <a:buFont typeface="Arial" panose="020B0604020202020204" pitchFamily="34" charset="0"/>
              <a:buChar char="•"/>
            </a:pPr>
            <a:r>
              <a:rPr lang="en-US" sz="1600" dirty="0" smtClean="0"/>
              <a:t>Recipient</a:t>
            </a:r>
          </a:p>
          <a:p>
            <a:pPr marL="285750" indent="-285750">
              <a:buFont typeface="Arial" panose="020B0604020202020204" pitchFamily="34" charset="0"/>
              <a:buChar char="•"/>
            </a:pPr>
            <a:r>
              <a:rPr lang="en-US" sz="1600" dirty="0" smtClean="0"/>
              <a:t>Any person acting on behalf of recipient</a:t>
            </a:r>
            <a:endParaRPr lang="en-IN" sz="1600" dirty="0"/>
          </a:p>
        </p:txBody>
      </p:sp>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4</a:t>
            </a:fld>
            <a:endParaRPr lang="en-US" dirty="0">
              <a:solidFill>
                <a:srgbClr val="ED8428"/>
              </a:solidFill>
            </a:endParaRPr>
          </a:p>
        </p:txBody>
      </p:sp>
    </p:spTree>
    <p:extLst>
      <p:ext uri="{BB962C8B-B14F-4D97-AF65-F5344CB8AC3E}">
        <p14:creationId xmlns:p14="http://schemas.microsoft.com/office/powerpoint/2010/main" val="18390085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Removal not resulting in supply</a:t>
            </a:r>
            <a:endParaRPr lang="en-IN" dirty="0"/>
          </a:p>
        </p:txBody>
      </p:sp>
      <p:sp>
        <p:nvSpPr>
          <p:cNvPr id="4" name="Content Placeholder 3"/>
          <p:cNvSpPr>
            <a:spLocks noGrp="1"/>
          </p:cNvSpPr>
          <p:nvPr>
            <p:ph idx="1"/>
          </p:nvPr>
        </p:nvSpPr>
        <p:spPr>
          <a:xfrm>
            <a:off x="581192" y="1821811"/>
            <a:ext cx="11029615" cy="4950461"/>
          </a:xfrm>
        </p:spPr>
        <p:txBody>
          <a:bodyPr>
            <a:normAutofit/>
          </a:bodyPr>
          <a:lstStyle/>
          <a:p>
            <a:r>
              <a:rPr lang="en-US" dirty="0" smtClean="0">
                <a:solidFill>
                  <a:schemeClr val="tx1"/>
                </a:solidFill>
              </a:rPr>
              <a:t>Both the legs of Section 28 i.e., sub section (1) and (2), delivery of goods is relevant. Only if goods are for delivery then requirement to issue tax invoice is triggered</a:t>
            </a:r>
          </a:p>
          <a:p>
            <a:r>
              <a:rPr lang="en-US" dirty="0" smtClean="0">
                <a:solidFill>
                  <a:schemeClr val="tx1"/>
                </a:solidFill>
              </a:rPr>
              <a:t>Removal should always be for effecting supply. Removal of goods without supply does not require a tax invoice to be raised:</a:t>
            </a:r>
          </a:p>
          <a:p>
            <a:pPr lvl="1"/>
            <a:r>
              <a:rPr lang="en-US" dirty="0" smtClean="0">
                <a:solidFill>
                  <a:schemeClr val="tx1"/>
                </a:solidFill>
              </a:rPr>
              <a:t>Removal of goods for supply of services </a:t>
            </a:r>
            <a:r>
              <a:rPr lang="en-US" dirty="0" err="1" smtClean="0">
                <a:solidFill>
                  <a:schemeClr val="tx1"/>
                </a:solidFill>
              </a:rPr>
              <a:t>Eg</a:t>
            </a:r>
            <a:r>
              <a:rPr lang="en-US" dirty="0" smtClean="0">
                <a:solidFill>
                  <a:schemeClr val="tx1"/>
                </a:solidFill>
              </a:rPr>
              <a:t>: renting, leasing, hire, right to use goods, works contract, transfer of right in goods without transfer of title, outdoor catering</a:t>
            </a:r>
          </a:p>
          <a:p>
            <a:pPr lvl="1"/>
            <a:r>
              <a:rPr lang="en-US" dirty="0" smtClean="0">
                <a:solidFill>
                  <a:schemeClr val="tx1"/>
                </a:solidFill>
              </a:rPr>
              <a:t>Removal of goods for job work and back to principal</a:t>
            </a:r>
          </a:p>
          <a:p>
            <a:pPr lvl="1"/>
            <a:r>
              <a:rPr lang="en-US" dirty="0" smtClean="0">
                <a:solidFill>
                  <a:schemeClr val="tx1"/>
                </a:solidFill>
              </a:rPr>
              <a:t>Removal of additional goods added by job worker back to principal</a:t>
            </a:r>
          </a:p>
          <a:p>
            <a:pPr lvl="1"/>
            <a:r>
              <a:rPr lang="en-US" dirty="0" smtClean="0">
                <a:solidFill>
                  <a:schemeClr val="tx1"/>
                </a:solidFill>
              </a:rPr>
              <a:t>Removal of goods for no consideration between unrelated persons</a:t>
            </a:r>
          </a:p>
        </p:txBody>
      </p:sp>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5</a:t>
            </a:fld>
            <a:endParaRPr lang="en-US" dirty="0">
              <a:solidFill>
                <a:srgbClr val="ED8428"/>
              </a:solidFill>
            </a:endParaRPr>
          </a:p>
        </p:txBody>
      </p:sp>
    </p:spTree>
    <p:extLst>
      <p:ext uri="{BB962C8B-B14F-4D97-AF65-F5344CB8AC3E}">
        <p14:creationId xmlns:p14="http://schemas.microsoft.com/office/powerpoint/2010/main" val="3712790713"/>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invoice                                                                  (section 28)</a:t>
            </a:r>
            <a:endParaRPr lang="en-IN" dirty="0"/>
          </a:p>
        </p:txBody>
      </p:sp>
      <p:sp>
        <p:nvSpPr>
          <p:cNvPr id="4" name="Content Placeholder 3"/>
          <p:cNvSpPr>
            <a:spLocks noGrp="1"/>
          </p:cNvSpPr>
          <p:nvPr>
            <p:ph idx="1"/>
          </p:nvPr>
        </p:nvSpPr>
        <p:spPr>
          <a:xfrm>
            <a:off x="581192" y="1821811"/>
            <a:ext cx="11029615" cy="4950461"/>
          </a:xfrm>
        </p:spPr>
        <p:txBody>
          <a:bodyPr>
            <a:normAutofit fontScale="92500" lnSpcReduction="10000"/>
          </a:bodyPr>
          <a:lstStyle/>
          <a:p>
            <a:pPr algn="just"/>
            <a:r>
              <a:rPr lang="en-US" dirty="0" smtClean="0">
                <a:solidFill>
                  <a:schemeClr val="tx1"/>
                </a:solidFill>
              </a:rPr>
              <a:t>A registered taxable person may </a:t>
            </a:r>
            <a:r>
              <a:rPr lang="en-US" b="1" i="1" dirty="0" smtClean="0">
                <a:solidFill>
                  <a:schemeClr val="tx1"/>
                </a:solidFill>
              </a:rPr>
              <a:t>within 1 month from </a:t>
            </a:r>
            <a:r>
              <a:rPr lang="en-US" dirty="0" smtClean="0">
                <a:solidFill>
                  <a:schemeClr val="tx1"/>
                </a:solidFill>
              </a:rPr>
              <a:t>the </a:t>
            </a:r>
            <a:r>
              <a:rPr lang="en-US" b="1" i="1" dirty="0" smtClean="0">
                <a:solidFill>
                  <a:schemeClr val="tx1"/>
                </a:solidFill>
              </a:rPr>
              <a:t>date of issuance </a:t>
            </a:r>
            <a:r>
              <a:rPr lang="en-US" dirty="0" smtClean="0">
                <a:solidFill>
                  <a:schemeClr val="tx1"/>
                </a:solidFill>
              </a:rPr>
              <a:t>of certificate of registration </a:t>
            </a:r>
            <a:r>
              <a:rPr lang="en-US" b="1" i="1" dirty="0" smtClean="0">
                <a:solidFill>
                  <a:schemeClr val="tx1"/>
                </a:solidFill>
              </a:rPr>
              <a:t>issue a revised invoice against invoice already issued </a:t>
            </a:r>
            <a:r>
              <a:rPr lang="en-US" dirty="0" smtClean="0">
                <a:solidFill>
                  <a:schemeClr val="tx1"/>
                </a:solidFill>
              </a:rPr>
              <a:t>during the period </a:t>
            </a:r>
            <a:r>
              <a:rPr lang="en-US" b="1" i="1" dirty="0" smtClean="0">
                <a:solidFill>
                  <a:schemeClr val="tx1"/>
                </a:solidFill>
              </a:rPr>
              <a:t>starting from the effective date of registration till the date of issuance </a:t>
            </a:r>
            <a:r>
              <a:rPr lang="en-US" dirty="0" smtClean="0">
                <a:solidFill>
                  <a:schemeClr val="tx1"/>
                </a:solidFill>
              </a:rPr>
              <a:t>of certificate </a:t>
            </a:r>
          </a:p>
          <a:p>
            <a:pPr lvl="1" algn="just"/>
            <a:r>
              <a:rPr lang="en-US" dirty="0" smtClean="0">
                <a:solidFill>
                  <a:srgbClr val="FF0000"/>
                </a:solidFill>
              </a:rPr>
              <a:t>What happens to taxes already paid by the recipient on RCM basis as purchases from UR person for such period?</a:t>
            </a:r>
          </a:p>
          <a:p>
            <a:pPr algn="just"/>
            <a:endParaRPr lang="en-US" dirty="0" smtClean="0">
              <a:solidFill>
                <a:schemeClr val="tx1"/>
              </a:solidFill>
            </a:endParaRPr>
          </a:p>
          <a:p>
            <a:pPr algn="just"/>
            <a:r>
              <a:rPr lang="en-US" dirty="0" smtClean="0">
                <a:solidFill>
                  <a:schemeClr val="tx1"/>
                </a:solidFill>
              </a:rPr>
              <a:t>A </a:t>
            </a:r>
            <a:r>
              <a:rPr lang="en-US" dirty="0">
                <a:solidFill>
                  <a:schemeClr val="tx1"/>
                </a:solidFill>
              </a:rPr>
              <a:t>registered taxable </a:t>
            </a:r>
            <a:r>
              <a:rPr lang="en-US" dirty="0" smtClean="0">
                <a:solidFill>
                  <a:schemeClr val="tx1"/>
                </a:solidFill>
              </a:rPr>
              <a:t>person on receipt of </a:t>
            </a:r>
            <a:r>
              <a:rPr lang="en-US" b="1" i="1" dirty="0" smtClean="0">
                <a:solidFill>
                  <a:schemeClr val="tx1"/>
                </a:solidFill>
              </a:rPr>
              <a:t>advance payment </a:t>
            </a:r>
            <a:r>
              <a:rPr lang="en-US" dirty="0" smtClean="0">
                <a:solidFill>
                  <a:schemeClr val="tx1"/>
                </a:solidFill>
              </a:rPr>
              <a:t>with respect to any supply of goods or services by him issue a </a:t>
            </a:r>
            <a:r>
              <a:rPr lang="en-US" b="1" i="1" dirty="0" smtClean="0">
                <a:solidFill>
                  <a:schemeClr val="tx1"/>
                </a:solidFill>
              </a:rPr>
              <a:t>receipt voucher or any other document evidencing the payment </a:t>
            </a:r>
            <a:r>
              <a:rPr lang="en-US" dirty="0" smtClean="0">
                <a:solidFill>
                  <a:schemeClr val="tx1"/>
                </a:solidFill>
              </a:rPr>
              <a:t>of advance</a:t>
            </a:r>
          </a:p>
          <a:p>
            <a:pPr lvl="1" algn="just"/>
            <a:r>
              <a:rPr lang="en-US" dirty="0" smtClean="0">
                <a:solidFill>
                  <a:srgbClr val="FF0000"/>
                </a:solidFill>
              </a:rPr>
              <a:t>Sub section (2) already requires an invoice to be issued before provision of service, presumably for advances ? Is there a conflict between the sections?</a:t>
            </a:r>
          </a:p>
          <a:p>
            <a:pPr algn="just"/>
            <a:endParaRPr lang="en-US" dirty="0" smtClean="0">
              <a:solidFill>
                <a:schemeClr val="tx1"/>
              </a:solidFill>
            </a:endParaRPr>
          </a:p>
          <a:p>
            <a:pPr algn="just"/>
            <a:r>
              <a:rPr lang="en-US" dirty="0" smtClean="0">
                <a:solidFill>
                  <a:schemeClr val="tx1"/>
                </a:solidFill>
              </a:rPr>
              <a:t>A </a:t>
            </a:r>
            <a:r>
              <a:rPr lang="en-US" dirty="0">
                <a:solidFill>
                  <a:schemeClr val="tx1"/>
                </a:solidFill>
              </a:rPr>
              <a:t>registered taxable </a:t>
            </a:r>
            <a:r>
              <a:rPr lang="en-US" dirty="0" smtClean="0">
                <a:solidFill>
                  <a:schemeClr val="tx1"/>
                </a:solidFill>
              </a:rPr>
              <a:t>person who is </a:t>
            </a:r>
            <a:r>
              <a:rPr lang="en-US" b="1" i="1" dirty="0" smtClean="0">
                <a:solidFill>
                  <a:schemeClr val="tx1"/>
                </a:solidFill>
              </a:rPr>
              <a:t>paying tax under RCM shall issue an invoice </a:t>
            </a:r>
            <a:r>
              <a:rPr lang="en-US" dirty="0" smtClean="0">
                <a:solidFill>
                  <a:schemeClr val="tx1"/>
                </a:solidFill>
              </a:rPr>
              <a:t>in respect of goods or services received by him on the </a:t>
            </a:r>
            <a:r>
              <a:rPr lang="en-US" b="1" i="1" dirty="0" smtClean="0">
                <a:solidFill>
                  <a:schemeClr val="tx1"/>
                </a:solidFill>
              </a:rPr>
              <a:t>date of receipt </a:t>
            </a:r>
            <a:r>
              <a:rPr lang="en-US" dirty="0" smtClean="0">
                <a:solidFill>
                  <a:schemeClr val="tx1"/>
                </a:solidFill>
              </a:rPr>
              <a:t>of goods or services from a </a:t>
            </a:r>
            <a:r>
              <a:rPr lang="en-US" b="1" i="1" dirty="0" smtClean="0">
                <a:solidFill>
                  <a:schemeClr val="tx1"/>
                </a:solidFill>
              </a:rPr>
              <a:t>person who is not registered </a:t>
            </a:r>
            <a:r>
              <a:rPr lang="en-US" dirty="0" smtClean="0">
                <a:solidFill>
                  <a:schemeClr val="tx1"/>
                </a:solidFill>
              </a:rPr>
              <a:t>under the Act.</a:t>
            </a:r>
          </a:p>
          <a:p>
            <a:pPr lvl="1" algn="just"/>
            <a:r>
              <a:rPr lang="en-US" dirty="0" smtClean="0">
                <a:solidFill>
                  <a:srgbClr val="FF0000"/>
                </a:solidFill>
              </a:rPr>
              <a:t>Even for receipt of services the due date is receipt of service and not 30 days from receipt of such service</a:t>
            </a:r>
          </a:p>
          <a:p>
            <a:pPr algn="just"/>
            <a:endParaRPr lang="en-US" dirty="0">
              <a:solidFill>
                <a:schemeClr val="tx1"/>
              </a:solidFill>
            </a:endParaRPr>
          </a:p>
          <a:p>
            <a:pPr algn="just"/>
            <a:r>
              <a:rPr lang="en-US" dirty="0" smtClean="0">
                <a:solidFill>
                  <a:schemeClr val="tx1"/>
                </a:solidFill>
              </a:rPr>
              <a:t>Any other class of supplier whose goods are notified u/s 8(3) shall issue a tax invoice without tax and mention tax is payable by the recipient under RCM.</a:t>
            </a:r>
          </a:p>
        </p:txBody>
      </p:sp>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6</a:t>
            </a:fld>
            <a:endParaRPr lang="en-US" dirty="0">
              <a:solidFill>
                <a:srgbClr val="ED8428"/>
              </a:solidFill>
            </a:endParaRPr>
          </a:p>
        </p:txBody>
      </p:sp>
    </p:spTree>
    <p:extLst>
      <p:ext uri="{BB962C8B-B14F-4D97-AF65-F5344CB8AC3E}">
        <p14:creationId xmlns:p14="http://schemas.microsoft.com/office/powerpoint/2010/main" val="3456659892"/>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Manner of issuance of invoice</a:t>
            </a:r>
            <a:endParaRPr lang="en-IN" dirty="0"/>
          </a:p>
        </p:txBody>
      </p:sp>
      <p:graphicFrame>
        <p:nvGraphicFramePr>
          <p:cNvPr id="4" name="Diagram 3"/>
          <p:cNvGraphicFramePr/>
          <p:nvPr>
            <p:extLst>
              <p:ext uri="{D42A27DB-BD31-4B8C-83A1-F6EECF244321}">
                <p14:modId xmlns:p14="http://schemas.microsoft.com/office/powerpoint/2010/main" val="2356319486"/>
              </p:ext>
            </p:extLst>
          </p:nvPr>
        </p:nvGraphicFramePr>
        <p:xfrm>
          <a:off x="1322318" y="2006221"/>
          <a:ext cx="4068548" cy="45651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3091149868"/>
              </p:ext>
            </p:extLst>
          </p:nvPr>
        </p:nvGraphicFramePr>
        <p:xfrm>
          <a:off x="6851952" y="1517174"/>
          <a:ext cx="3288335" cy="45651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7</a:t>
            </a:fld>
            <a:endParaRPr lang="en-US" dirty="0">
              <a:solidFill>
                <a:srgbClr val="ED8428"/>
              </a:solidFill>
            </a:endParaRPr>
          </a:p>
        </p:txBody>
      </p:sp>
    </p:spTree>
    <p:extLst>
      <p:ext uri="{BB962C8B-B14F-4D97-AF65-F5344CB8AC3E}">
        <p14:creationId xmlns:p14="http://schemas.microsoft.com/office/powerpoint/2010/main" val="2583859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Invoice reference number</a:t>
            </a:r>
            <a:endParaRPr lang="en-IN" dirty="0"/>
          </a:p>
        </p:txBody>
      </p:sp>
      <p:sp>
        <p:nvSpPr>
          <p:cNvPr id="3" name="Content Placeholder 2"/>
          <p:cNvSpPr>
            <a:spLocks noGrp="1"/>
          </p:cNvSpPr>
          <p:nvPr>
            <p:ph idx="1"/>
          </p:nvPr>
        </p:nvSpPr>
        <p:spPr>
          <a:xfrm>
            <a:off x="581192" y="1812000"/>
            <a:ext cx="11029615" cy="4560225"/>
          </a:xfrm>
        </p:spPr>
        <p:txBody>
          <a:bodyPr>
            <a:normAutofit/>
          </a:bodyPr>
          <a:lstStyle/>
          <a:p>
            <a:r>
              <a:rPr lang="en-US" dirty="0" smtClean="0"/>
              <a:t>Invoice reference number can be obtained from the portal by the supplier by uploading a tax invoice on the common portal in Form GST INV-1</a:t>
            </a:r>
          </a:p>
          <a:p>
            <a:endParaRPr lang="en-US" dirty="0"/>
          </a:p>
          <a:p>
            <a:r>
              <a:rPr lang="en-US" dirty="0" smtClean="0"/>
              <a:t>IRN so generated shall be valid for a period of 30 days </a:t>
            </a:r>
          </a:p>
          <a:p>
            <a:endParaRPr lang="en-US" dirty="0"/>
          </a:p>
          <a:p>
            <a:r>
              <a:rPr lang="en-US" dirty="0" smtClean="0"/>
              <a:t>IRN can be used in lieu of duplicate copy of the invoice by the transporter (no need to carry a separate invoice)</a:t>
            </a:r>
          </a:p>
          <a:p>
            <a:endParaRPr lang="en-US" dirty="0"/>
          </a:p>
          <a:p>
            <a:r>
              <a:rPr lang="en-US" dirty="0" smtClean="0"/>
              <a:t>This number is sufficient for clearance at the check-posts</a:t>
            </a:r>
          </a:p>
          <a:p>
            <a:endParaRPr lang="en-US" dirty="0"/>
          </a:p>
          <a:p>
            <a:r>
              <a:rPr lang="en-US" dirty="0" smtClean="0"/>
              <a:t>Section 80 require the person in charge of a conveyance carrying goods of value exceeding specified limit to carry documents as may be prescribed for verification and inspection by the proper officer if intercepted</a:t>
            </a:r>
            <a:endParaRPr lang="en-IN" dirty="0"/>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ED8428"/>
                </a:solidFill>
              </a:rPr>
              <a:pPr/>
              <a:t>8</a:t>
            </a:fld>
            <a:endParaRPr lang="en-US" dirty="0">
              <a:solidFill>
                <a:srgbClr val="ED8428"/>
              </a:solidFill>
            </a:endParaRPr>
          </a:p>
        </p:txBody>
      </p:sp>
    </p:spTree>
    <p:extLst>
      <p:ext uri="{BB962C8B-B14F-4D97-AF65-F5344CB8AC3E}">
        <p14:creationId xmlns:p14="http://schemas.microsoft.com/office/powerpoint/2010/main" val="10833546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Continuous supply of goods and services                (section 2(30) &amp; (31))</a:t>
            </a:r>
            <a:endParaRPr lang="en-IN" dirty="0"/>
          </a:p>
        </p:txBody>
      </p:sp>
      <p:graphicFrame>
        <p:nvGraphicFramePr>
          <p:cNvPr id="5" name="Diagram 4"/>
          <p:cNvGraphicFramePr/>
          <p:nvPr>
            <p:extLst>
              <p:ext uri="{D42A27DB-BD31-4B8C-83A1-F6EECF244321}">
                <p14:modId xmlns:p14="http://schemas.microsoft.com/office/powerpoint/2010/main" val="1800296469"/>
              </p:ext>
            </p:extLst>
          </p:nvPr>
        </p:nvGraphicFramePr>
        <p:xfrm>
          <a:off x="2236717" y="2807774"/>
          <a:ext cx="8162878" cy="28833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9</a:t>
            </a:fld>
            <a:endParaRPr lang="en-US" dirty="0">
              <a:solidFill>
                <a:srgbClr val="ED8428"/>
              </a:solidFill>
            </a:endParaRPr>
          </a:p>
        </p:txBody>
      </p:sp>
    </p:spTree>
    <p:extLst>
      <p:ext uri="{BB962C8B-B14F-4D97-AF65-F5344CB8AC3E}">
        <p14:creationId xmlns:p14="http://schemas.microsoft.com/office/powerpoint/2010/main" val="9169337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Invoice for continuous supply of goods and services</a:t>
            </a:r>
            <a:endParaRPr lang="en-IN" dirty="0"/>
          </a:p>
        </p:txBody>
      </p:sp>
      <p:graphicFrame>
        <p:nvGraphicFramePr>
          <p:cNvPr id="4" name="Diagram 3"/>
          <p:cNvGraphicFramePr/>
          <p:nvPr>
            <p:extLst>
              <p:ext uri="{D42A27DB-BD31-4B8C-83A1-F6EECF244321}">
                <p14:modId xmlns:p14="http://schemas.microsoft.com/office/powerpoint/2010/main" val="2307450167"/>
              </p:ext>
            </p:extLst>
          </p:nvPr>
        </p:nvGraphicFramePr>
        <p:xfrm>
          <a:off x="326031" y="1965278"/>
          <a:ext cx="5269552" cy="4213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p:cNvGraphicFramePr/>
          <p:nvPr>
            <p:extLst>
              <p:ext uri="{D42A27DB-BD31-4B8C-83A1-F6EECF244321}">
                <p14:modId xmlns:p14="http://schemas.microsoft.com/office/powerpoint/2010/main" val="1318905873"/>
              </p:ext>
            </p:extLst>
          </p:nvPr>
        </p:nvGraphicFramePr>
        <p:xfrm>
          <a:off x="5418949" y="1967551"/>
          <a:ext cx="6700281" cy="421399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10</a:t>
            </a:fld>
            <a:endParaRPr lang="en-US" dirty="0">
              <a:solidFill>
                <a:srgbClr val="ED8428"/>
              </a:solidFill>
            </a:endParaRPr>
          </a:p>
        </p:txBody>
      </p:sp>
    </p:spTree>
    <p:extLst>
      <p:ext uri="{BB962C8B-B14F-4D97-AF65-F5344CB8AC3E}">
        <p14:creationId xmlns:p14="http://schemas.microsoft.com/office/powerpoint/2010/main" val="3454716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Scenarios</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2568876836"/>
              </p:ext>
            </p:extLst>
          </p:nvPr>
        </p:nvGraphicFramePr>
        <p:xfrm>
          <a:off x="421563" y="1995323"/>
          <a:ext cx="11301863" cy="4277360"/>
        </p:xfrm>
        <a:graphic>
          <a:graphicData uri="http://schemas.openxmlformats.org/drawingml/2006/table">
            <a:tbl>
              <a:tblPr firstRow="1" bandRow="1">
                <a:tableStyleId>{5C22544A-7EE6-4342-B048-85BDC9FD1C3A}</a:tableStyleId>
              </a:tblPr>
              <a:tblGrid>
                <a:gridCol w="6074771"/>
                <a:gridCol w="5227092"/>
              </a:tblGrid>
              <a:tr h="370840">
                <a:tc>
                  <a:txBody>
                    <a:bodyPr/>
                    <a:lstStyle/>
                    <a:p>
                      <a:pPr algn="ctr"/>
                      <a:r>
                        <a:rPr lang="en-US" b="0" dirty="0" smtClean="0"/>
                        <a:t>Cases</a:t>
                      </a:r>
                      <a:endParaRPr lang="en-IN" b="0" dirty="0"/>
                    </a:p>
                  </a:txBody>
                  <a:tcPr anchor="ctr"/>
                </a:tc>
                <a:tc>
                  <a:txBody>
                    <a:bodyPr/>
                    <a:lstStyle/>
                    <a:p>
                      <a:pPr algn="ctr"/>
                      <a:r>
                        <a:rPr lang="en-US" b="0" dirty="0" smtClean="0"/>
                        <a:t>Time of issuance of</a:t>
                      </a:r>
                      <a:r>
                        <a:rPr lang="en-US" b="0" baseline="0" dirty="0" smtClean="0"/>
                        <a:t> invoice</a:t>
                      </a:r>
                      <a:endParaRPr lang="en-IN" b="0" dirty="0"/>
                    </a:p>
                  </a:txBody>
                  <a:tcPr anchor="ctr"/>
                </a:tc>
              </a:tr>
              <a:tr h="370840">
                <a:tc>
                  <a:txBody>
                    <a:bodyPr/>
                    <a:lstStyle/>
                    <a:p>
                      <a:pPr algn="l"/>
                      <a:r>
                        <a:rPr lang="en-US" sz="1600" dirty="0" smtClean="0"/>
                        <a:t>Supply</a:t>
                      </a:r>
                      <a:r>
                        <a:rPr lang="en-US" sz="1600" baseline="0" dirty="0" smtClean="0"/>
                        <a:t> of beverage thrice a day, but payment made only on Mondays based on the </a:t>
                      </a:r>
                      <a:r>
                        <a:rPr lang="en-US" sz="1600" b="1" i="1" baseline="0" dirty="0" smtClean="0"/>
                        <a:t>statement</a:t>
                      </a:r>
                      <a:r>
                        <a:rPr lang="en-US" sz="1600" baseline="0" dirty="0" smtClean="0"/>
                        <a:t> submitted for the number of cups supplied during the previous week</a:t>
                      </a:r>
                      <a:endParaRPr lang="en-IN" sz="1600" dirty="0"/>
                    </a:p>
                  </a:txBody>
                  <a:tcPr anchor="ctr"/>
                </a:tc>
                <a:tc>
                  <a:txBody>
                    <a:bodyPr/>
                    <a:lstStyle/>
                    <a:p>
                      <a:pPr algn="l"/>
                      <a:r>
                        <a:rPr lang="en-US" sz="1600" dirty="0" smtClean="0"/>
                        <a:t>Submission of statement</a:t>
                      </a:r>
                      <a:endParaRPr lang="en-IN" sz="1600" dirty="0"/>
                    </a:p>
                  </a:txBody>
                  <a:tcPr anchor="ctr"/>
                </a:tc>
              </a:tr>
              <a:tr h="370840">
                <a:tc>
                  <a:txBody>
                    <a:bodyPr/>
                    <a:lstStyle/>
                    <a:p>
                      <a:pPr algn="l"/>
                      <a:r>
                        <a:rPr lang="en-US" sz="1600" dirty="0" smtClean="0"/>
                        <a:t>What if</a:t>
                      </a:r>
                      <a:r>
                        <a:rPr lang="en-US" sz="1600" baseline="0" dirty="0" smtClean="0"/>
                        <a:t> Rs.500 is paid as advance in the beginning of every week?</a:t>
                      </a:r>
                    </a:p>
                    <a:p>
                      <a:pPr algn="l"/>
                      <a:r>
                        <a:rPr lang="en-US" sz="1600" baseline="0" dirty="0" smtClean="0"/>
                        <a:t>Total amount of bill is Rs.2,500</a:t>
                      </a:r>
                      <a:endParaRPr lang="en-IN" sz="1600" dirty="0"/>
                    </a:p>
                  </a:txBody>
                  <a:tcPr anchor="ctr"/>
                </a:tc>
                <a:tc>
                  <a:txBody>
                    <a:bodyPr/>
                    <a:lstStyle/>
                    <a:p>
                      <a:pPr algn="l"/>
                      <a:r>
                        <a:rPr lang="en-US" sz="1600" dirty="0" smtClean="0"/>
                        <a:t>Receipt</a:t>
                      </a:r>
                      <a:r>
                        <a:rPr lang="en-US" sz="1600" baseline="0" dirty="0" smtClean="0"/>
                        <a:t> of Rs.500 every week and Rs.500 for the balance</a:t>
                      </a:r>
                    </a:p>
                    <a:p>
                      <a:pPr algn="l"/>
                      <a:r>
                        <a:rPr lang="en-US" sz="1600" baseline="0" dirty="0" smtClean="0"/>
                        <a:t>Totally 5 bills</a:t>
                      </a:r>
                      <a:endParaRPr lang="en-IN" sz="1600" dirty="0"/>
                    </a:p>
                  </a:txBody>
                  <a:tcPr anchor="ctr"/>
                </a:tc>
              </a:tr>
              <a:tr h="370840">
                <a:tc>
                  <a:txBody>
                    <a:bodyPr/>
                    <a:lstStyle/>
                    <a:p>
                      <a:pPr algn="l"/>
                      <a:r>
                        <a:rPr lang="en-US" sz="1600" dirty="0" smtClean="0"/>
                        <a:t>Construction contract</a:t>
                      </a:r>
                      <a:r>
                        <a:rPr lang="en-US" sz="1600" baseline="0" dirty="0" smtClean="0"/>
                        <a:t> where the amounts will be paid on completion of plinth, 1</a:t>
                      </a:r>
                      <a:r>
                        <a:rPr lang="en-US" sz="1600" baseline="30000" dirty="0" smtClean="0"/>
                        <a:t>st</a:t>
                      </a:r>
                      <a:r>
                        <a:rPr lang="en-US" sz="1600" baseline="0" dirty="0" smtClean="0"/>
                        <a:t> floor and 2</a:t>
                      </a:r>
                      <a:r>
                        <a:rPr lang="en-US" sz="1600" baseline="30000" dirty="0" smtClean="0"/>
                        <a:t>nd</a:t>
                      </a:r>
                      <a:r>
                        <a:rPr lang="en-US" sz="1600" baseline="0" dirty="0" smtClean="0"/>
                        <a:t> floor</a:t>
                      </a:r>
                      <a:endParaRPr lang="en-IN" sz="1600" dirty="0"/>
                    </a:p>
                  </a:txBody>
                  <a:tcPr anchor="ctr"/>
                </a:tc>
                <a:tc>
                  <a:txBody>
                    <a:bodyPr/>
                    <a:lstStyle/>
                    <a:p>
                      <a:pPr algn="l"/>
                      <a:r>
                        <a:rPr lang="en-US" sz="1600" dirty="0" smtClean="0"/>
                        <a:t>Within 30 days of completion of each stage</a:t>
                      </a:r>
                      <a:endParaRPr lang="en-IN" sz="1600" dirty="0"/>
                    </a:p>
                  </a:txBody>
                  <a:tcPr anchor="ctr"/>
                </a:tc>
              </a:tr>
              <a:tr h="370840">
                <a:tc>
                  <a:txBody>
                    <a:bodyPr/>
                    <a:lstStyle/>
                    <a:p>
                      <a:pPr algn="l"/>
                      <a:r>
                        <a:rPr lang="en-US" sz="1600" dirty="0" smtClean="0"/>
                        <a:t>Cessation of manpower supply (contracted for 28 days) after 10</a:t>
                      </a:r>
                      <a:r>
                        <a:rPr lang="en-US" sz="1600" baseline="30000" dirty="0" smtClean="0"/>
                        <a:t>th</a:t>
                      </a:r>
                      <a:r>
                        <a:rPr lang="en-US" sz="1600" dirty="0" smtClean="0"/>
                        <a:t> day</a:t>
                      </a:r>
                      <a:endParaRPr lang="en-IN" sz="1600" dirty="0"/>
                    </a:p>
                  </a:txBody>
                  <a:tcPr anchor="ctr"/>
                </a:tc>
                <a:tc>
                  <a:txBody>
                    <a:bodyPr/>
                    <a:lstStyle/>
                    <a:p>
                      <a:pPr algn="l"/>
                      <a:r>
                        <a:rPr lang="en-US" sz="1600" dirty="0" smtClean="0"/>
                        <a:t>On </a:t>
                      </a:r>
                      <a:r>
                        <a:rPr lang="en-US" sz="1600" baseline="0" dirty="0" smtClean="0"/>
                        <a:t>the 10</a:t>
                      </a:r>
                      <a:r>
                        <a:rPr lang="en-US" sz="1600" baseline="30000" dirty="0" smtClean="0"/>
                        <a:t>th</a:t>
                      </a:r>
                      <a:r>
                        <a:rPr lang="en-US" sz="1600" baseline="0" dirty="0" smtClean="0"/>
                        <a:t> day i.e., time of cessation of services</a:t>
                      </a:r>
                      <a:endParaRPr lang="en-IN" sz="1600" dirty="0"/>
                    </a:p>
                  </a:txBody>
                  <a:tcPr anchor="ctr"/>
                </a:tc>
              </a:tr>
              <a:tr h="370840">
                <a:tc>
                  <a:txBody>
                    <a:bodyPr/>
                    <a:lstStyle/>
                    <a:p>
                      <a:pPr algn="l"/>
                      <a:r>
                        <a:rPr lang="en-US" sz="1600" dirty="0" smtClean="0"/>
                        <a:t>Liable for registration – 1</a:t>
                      </a:r>
                      <a:r>
                        <a:rPr lang="en-US" sz="1600" baseline="30000" dirty="0" smtClean="0"/>
                        <a:t>st</a:t>
                      </a:r>
                      <a:r>
                        <a:rPr lang="en-US" sz="1600" dirty="0" smtClean="0"/>
                        <a:t> April</a:t>
                      </a:r>
                    </a:p>
                    <a:p>
                      <a:pPr algn="l"/>
                      <a:r>
                        <a:rPr lang="en-US" sz="1600" dirty="0" smtClean="0"/>
                        <a:t>Applied</a:t>
                      </a:r>
                      <a:r>
                        <a:rPr lang="en-US" sz="1600" baseline="0" dirty="0" smtClean="0"/>
                        <a:t> for registration – 15</a:t>
                      </a:r>
                      <a:r>
                        <a:rPr lang="en-US" sz="1600" baseline="30000" dirty="0" smtClean="0"/>
                        <a:t>th</a:t>
                      </a:r>
                      <a:r>
                        <a:rPr lang="en-US" sz="1600" baseline="0" dirty="0" smtClean="0"/>
                        <a:t> April</a:t>
                      </a:r>
                    </a:p>
                    <a:p>
                      <a:pPr algn="l"/>
                      <a:r>
                        <a:rPr lang="en-US" sz="1600" baseline="0" dirty="0" smtClean="0"/>
                        <a:t>Grant of registration – 29</a:t>
                      </a:r>
                      <a:r>
                        <a:rPr lang="en-US" sz="1600" baseline="30000" dirty="0" smtClean="0"/>
                        <a:t>th</a:t>
                      </a:r>
                      <a:r>
                        <a:rPr lang="en-US" sz="1600" baseline="0" dirty="0" smtClean="0"/>
                        <a:t> April</a:t>
                      </a:r>
                    </a:p>
                    <a:p>
                      <a:pPr algn="l"/>
                      <a:r>
                        <a:rPr lang="en-US" sz="1600" baseline="0" dirty="0" smtClean="0"/>
                        <a:t>How to collect tax for supplies made during 1</a:t>
                      </a:r>
                      <a:r>
                        <a:rPr lang="en-US" sz="1600" baseline="30000" dirty="0" smtClean="0"/>
                        <a:t>st</a:t>
                      </a:r>
                      <a:r>
                        <a:rPr lang="en-US" sz="1600" baseline="0" dirty="0" smtClean="0"/>
                        <a:t> April to 28</a:t>
                      </a:r>
                      <a:r>
                        <a:rPr lang="en-US" sz="1600" baseline="30000" dirty="0" smtClean="0"/>
                        <a:t>th</a:t>
                      </a:r>
                      <a:r>
                        <a:rPr lang="en-US" sz="1600" baseline="0" dirty="0" smtClean="0"/>
                        <a:t> April?</a:t>
                      </a:r>
                      <a:endParaRPr lang="en-IN" sz="1600" dirty="0"/>
                    </a:p>
                  </a:txBody>
                  <a:tcPr anchor="ctr"/>
                </a:tc>
                <a:tc>
                  <a:txBody>
                    <a:bodyPr/>
                    <a:lstStyle/>
                    <a:p>
                      <a:pPr algn="l"/>
                      <a:r>
                        <a:rPr lang="en-US" sz="1600" b="1" i="1" u="sng" dirty="0" smtClean="0"/>
                        <a:t>Issue</a:t>
                      </a:r>
                      <a:r>
                        <a:rPr lang="en-US" sz="1600" b="1" i="1" u="sng" baseline="0" dirty="0" smtClean="0"/>
                        <a:t> of revised invoice:</a:t>
                      </a:r>
                      <a:endParaRPr lang="en-US" sz="1600" b="1" i="1" u="sng" dirty="0" smtClean="0"/>
                    </a:p>
                    <a:p>
                      <a:pPr algn="l"/>
                      <a:r>
                        <a:rPr lang="en-US" sz="1600" dirty="0" smtClean="0"/>
                        <a:t>Separate</a:t>
                      </a:r>
                      <a:r>
                        <a:rPr lang="en-US" sz="1600" baseline="0" dirty="0" smtClean="0"/>
                        <a:t> Invoice:</a:t>
                      </a:r>
                    </a:p>
                    <a:p>
                      <a:pPr algn="l"/>
                      <a:r>
                        <a:rPr lang="en-US" sz="1600" baseline="0" dirty="0" smtClean="0"/>
                        <a:t>Registered taxable person and Inter-state supplies to unregistered persons (if value more than 250,000/-)</a:t>
                      </a:r>
                    </a:p>
                    <a:p>
                      <a:pPr algn="l"/>
                      <a:r>
                        <a:rPr lang="en-US" sz="1600" baseline="0" dirty="0" smtClean="0"/>
                        <a:t>Consolidated invoice: </a:t>
                      </a:r>
                    </a:p>
                    <a:p>
                      <a:pPr algn="l"/>
                      <a:r>
                        <a:rPr lang="en-US" sz="1600" baseline="0" dirty="0" smtClean="0"/>
                        <a:t>All taxable supplies to unregistered person </a:t>
                      </a:r>
                      <a:endParaRPr lang="en-IN" sz="1600" dirty="0"/>
                    </a:p>
                  </a:txBody>
                  <a:tcPr anchor="ctr"/>
                </a:tc>
              </a:tr>
            </a:tbl>
          </a:graphicData>
        </a:graphic>
      </p:graphicFrame>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11</a:t>
            </a:fld>
            <a:endParaRPr lang="en-US" dirty="0">
              <a:solidFill>
                <a:srgbClr val="ED8428"/>
              </a:solidFill>
            </a:endParaRPr>
          </a:p>
        </p:txBody>
      </p:sp>
    </p:spTree>
    <p:extLst>
      <p:ext uri="{BB962C8B-B14F-4D97-AF65-F5344CB8AC3E}">
        <p14:creationId xmlns:p14="http://schemas.microsoft.com/office/powerpoint/2010/main" val="7835347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cases – issuance of invoice</a:t>
            </a:r>
            <a:endParaRPr lang="en-IN" dirty="0"/>
          </a:p>
        </p:txBody>
      </p:sp>
      <p:graphicFrame>
        <p:nvGraphicFramePr>
          <p:cNvPr id="5" name="Diagram 4"/>
          <p:cNvGraphicFramePr/>
          <p:nvPr>
            <p:extLst>
              <p:ext uri="{D42A27DB-BD31-4B8C-83A1-F6EECF244321}">
                <p14:modId xmlns:p14="http://schemas.microsoft.com/office/powerpoint/2010/main" val="3429074590"/>
              </p:ext>
            </p:extLst>
          </p:nvPr>
        </p:nvGraphicFramePr>
        <p:xfrm>
          <a:off x="1322316" y="2111743"/>
          <a:ext cx="9824468" cy="4316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12</a:t>
            </a:fld>
            <a:endParaRPr lang="en-US" dirty="0">
              <a:solidFill>
                <a:srgbClr val="ED8428"/>
              </a:solidFill>
            </a:endParaRPr>
          </a:p>
        </p:txBody>
      </p:sp>
    </p:spTree>
    <p:extLst>
      <p:ext uri="{BB962C8B-B14F-4D97-AF65-F5344CB8AC3E}">
        <p14:creationId xmlns:p14="http://schemas.microsoft.com/office/powerpoint/2010/main" val="33165801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invoice</a:t>
            </a:r>
            <a:endParaRPr lang="en-IN" dirty="0"/>
          </a:p>
        </p:txBody>
      </p:sp>
      <p:sp>
        <p:nvSpPr>
          <p:cNvPr id="3" name="Content Placeholder 2"/>
          <p:cNvSpPr>
            <a:spLocks noGrp="1"/>
          </p:cNvSpPr>
          <p:nvPr>
            <p:ph idx="1"/>
          </p:nvPr>
        </p:nvSpPr>
        <p:spPr>
          <a:xfrm>
            <a:off x="581192" y="1948480"/>
            <a:ext cx="11029615" cy="4220304"/>
          </a:xfrm>
        </p:spPr>
        <p:txBody>
          <a:bodyPr/>
          <a:lstStyle/>
          <a:p>
            <a:pPr lvl="0"/>
            <a:r>
              <a:rPr lang="en-IN" dirty="0">
                <a:solidFill>
                  <a:schemeClr val="tx1"/>
                </a:solidFill>
                <a:latin typeface="Cambria" panose="02040503050406030204" pitchFamily="18" charset="0"/>
              </a:rPr>
              <a:t>Revised invoice – effective date of reg. till issuance of </a:t>
            </a:r>
            <a:r>
              <a:rPr lang="en-IN" dirty="0" smtClean="0">
                <a:solidFill>
                  <a:schemeClr val="tx1"/>
                </a:solidFill>
                <a:latin typeface="Cambria" panose="02040503050406030204" pitchFamily="18" charset="0"/>
              </a:rPr>
              <a:t>certificate of registration</a:t>
            </a:r>
            <a:endParaRPr lang="en-IN" dirty="0">
              <a:solidFill>
                <a:schemeClr val="tx1"/>
              </a:solidFill>
              <a:latin typeface="Cambria" panose="02040503050406030204" pitchFamily="18" charset="0"/>
            </a:endParaRPr>
          </a:p>
          <a:p>
            <a:pPr lvl="0"/>
            <a:endParaRPr lang="en-US" dirty="0" smtClean="0">
              <a:solidFill>
                <a:schemeClr val="tx1"/>
              </a:solidFill>
              <a:latin typeface="Cambria" panose="02040503050406030204" pitchFamily="18" charset="0"/>
            </a:endParaRPr>
          </a:p>
          <a:p>
            <a:pPr lvl="0"/>
            <a:r>
              <a:rPr lang="en-US" dirty="0" smtClean="0">
                <a:solidFill>
                  <a:schemeClr val="tx1"/>
                </a:solidFill>
                <a:latin typeface="Cambria" panose="02040503050406030204" pitchFamily="18" charset="0"/>
              </a:rPr>
              <a:t>Document </a:t>
            </a:r>
            <a:r>
              <a:rPr lang="en-US" dirty="0">
                <a:solidFill>
                  <a:schemeClr val="tx1"/>
                </a:solidFill>
                <a:latin typeface="Cambria" panose="02040503050406030204" pitchFamily="18" charset="0"/>
              </a:rPr>
              <a:t>issued by ISD – supply made earlier – tax invoice.</a:t>
            </a:r>
            <a:endParaRPr lang="en-IN" dirty="0">
              <a:solidFill>
                <a:schemeClr val="tx1"/>
              </a:solidFill>
              <a:latin typeface="Cambria" panose="02040503050406030204" pitchFamily="18" charset="0"/>
            </a:endParaRPr>
          </a:p>
          <a:p>
            <a:pPr lvl="0"/>
            <a:endParaRPr lang="en-IN" dirty="0" smtClean="0">
              <a:solidFill>
                <a:schemeClr val="tx1"/>
              </a:solidFill>
              <a:latin typeface="Cambria" panose="02040503050406030204" pitchFamily="18" charset="0"/>
            </a:endParaRPr>
          </a:p>
          <a:p>
            <a:pPr lvl="0"/>
            <a:r>
              <a:rPr lang="en-IN" dirty="0" smtClean="0">
                <a:solidFill>
                  <a:schemeClr val="tx1"/>
                </a:solidFill>
                <a:latin typeface="Cambria" panose="02040503050406030204" pitchFamily="18" charset="0"/>
              </a:rPr>
              <a:t>30 </a:t>
            </a:r>
            <a:r>
              <a:rPr lang="en-IN" dirty="0">
                <a:solidFill>
                  <a:schemeClr val="tx1"/>
                </a:solidFill>
                <a:latin typeface="Cambria" panose="02040503050406030204" pitchFamily="18" charset="0"/>
              </a:rPr>
              <a:t>– tax amt. mentioned – tax invoice or other </a:t>
            </a:r>
            <a:r>
              <a:rPr lang="en-IN" dirty="0" smtClean="0">
                <a:solidFill>
                  <a:schemeClr val="tx1"/>
                </a:solidFill>
                <a:latin typeface="Cambria" panose="02040503050406030204" pitchFamily="18" charset="0"/>
              </a:rPr>
              <a:t>document. </a:t>
            </a:r>
            <a:r>
              <a:rPr lang="en-IN" dirty="0" smtClean="0">
                <a:solidFill>
                  <a:srgbClr val="FF0000"/>
                </a:solidFill>
                <a:latin typeface="Cambria" panose="02040503050406030204" pitchFamily="18" charset="0"/>
              </a:rPr>
              <a:t>Only if supply is made for a consideration</a:t>
            </a:r>
            <a:endParaRPr lang="en-IN" dirty="0">
              <a:solidFill>
                <a:srgbClr val="FF0000"/>
              </a:solidFill>
              <a:latin typeface="Cambria" panose="02040503050406030204" pitchFamily="18" charset="0"/>
            </a:endParaRPr>
          </a:p>
          <a:p>
            <a:pPr lvl="0"/>
            <a:endParaRPr lang="en-US" dirty="0" smtClean="0">
              <a:solidFill>
                <a:schemeClr val="tx1"/>
              </a:solidFill>
              <a:latin typeface="Cambria" panose="02040503050406030204" pitchFamily="18" charset="0"/>
            </a:endParaRPr>
          </a:p>
          <a:p>
            <a:pPr lvl="0"/>
            <a:r>
              <a:rPr lang="en-US" dirty="0" smtClean="0">
                <a:solidFill>
                  <a:schemeClr val="tx1"/>
                </a:solidFill>
                <a:latin typeface="Cambria" panose="02040503050406030204" pitchFamily="18" charset="0"/>
              </a:rPr>
              <a:t>80 </a:t>
            </a:r>
            <a:r>
              <a:rPr lang="en-US" dirty="0">
                <a:solidFill>
                  <a:schemeClr val="tx1"/>
                </a:solidFill>
                <a:latin typeface="Cambria" panose="02040503050406030204" pitchFamily="18" charset="0"/>
              </a:rPr>
              <a:t>– goods exceeds &gt; prescribed limit – </a:t>
            </a:r>
            <a:r>
              <a:rPr lang="en-US" dirty="0" smtClean="0">
                <a:solidFill>
                  <a:schemeClr val="tx1"/>
                </a:solidFill>
                <a:latin typeface="Cambria" panose="02040503050406030204" pitchFamily="18" charset="0"/>
              </a:rPr>
              <a:t>carry documents </a:t>
            </a:r>
            <a:r>
              <a:rPr lang="en-US" dirty="0">
                <a:solidFill>
                  <a:schemeClr val="tx1"/>
                </a:solidFill>
                <a:latin typeface="Cambria" panose="02040503050406030204" pitchFamily="18" charset="0"/>
              </a:rPr>
              <a:t>(tax invoice)</a:t>
            </a:r>
            <a:endParaRPr lang="en-IN" dirty="0">
              <a:solidFill>
                <a:schemeClr val="tx1"/>
              </a:solidFill>
              <a:latin typeface="Cambria" panose="02040503050406030204" pitchFamily="18" charset="0"/>
            </a:endParaRPr>
          </a:p>
          <a:p>
            <a:pPr lvl="0"/>
            <a:endParaRPr lang="en-IN" dirty="0" smtClean="0">
              <a:solidFill>
                <a:schemeClr val="tx1"/>
              </a:solidFill>
              <a:latin typeface="Cambria" panose="02040503050406030204" pitchFamily="18" charset="0"/>
            </a:endParaRPr>
          </a:p>
          <a:p>
            <a:pPr lvl="0"/>
            <a:r>
              <a:rPr lang="en-IN" dirty="0" smtClean="0">
                <a:solidFill>
                  <a:schemeClr val="tx1"/>
                </a:solidFill>
                <a:latin typeface="Cambria" panose="02040503050406030204" pitchFamily="18" charset="0"/>
              </a:rPr>
              <a:t>Availing </a:t>
            </a:r>
            <a:r>
              <a:rPr lang="en-IN" dirty="0">
                <a:solidFill>
                  <a:schemeClr val="tx1"/>
                </a:solidFill>
                <a:latin typeface="Cambria" panose="02040503050406030204" pitchFamily="18" charset="0"/>
              </a:rPr>
              <a:t>ITC – Tax invoice, debit note, </a:t>
            </a:r>
            <a:r>
              <a:rPr lang="en-IN" dirty="0" smtClean="0">
                <a:solidFill>
                  <a:schemeClr val="tx1"/>
                </a:solidFill>
                <a:latin typeface="Cambria" panose="02040503050406030204" pitchFamily="18" charset="0"/>
              </a:rPr>
              <a:t>suppliers invoice</a:t>
            </a:r>
            <a:endParaRPr lang="en-IN" dirty="0">
              <a:solidFill>
                <a:schemeClr val="tx1"/>
              </a:solidFill>
              <a:latin typeface="Cambria" panose="020405030504060302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ED8428"/>
                </a:solidFill>
              </a:rPr>
              <a:pPr/>
              <a:t>13</a:t>
            </a:fld>
            <a:endParaRPr lang="en-US" dirty="0">
              <a:solidFill>
                <a:srgbClr val="ED8428"/>
              </a:solidFill>
            </a:endParaRPr>
          </a:p>
        </p:txBody>
      </p:sp>
    </p:spTree>
    <p:extLst>
      <p:ext uri="{BB962C8B-B14F-4D97-AF65-F5344CB8AC3E}">
        <p14:creationId xmlns:p14="http://schemas.microsoft.com/office/powerpoint/2010/main" val="1005267440"/>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of an invoice</a:t>
            </a:r>
            <a:endParaRPr lang="en-IN" dirty="0"/>
          </a:p>
        </p:txBody>
      </p:sp>
      <p:sp>
        <p:nvSpPr>
          <p:cNvPr id="3" name="Content Placeholder 2"/>
          <p:cNvSpPr>
            <a:spLocks noGrp="1"/>
          </p:cNvSpPr>
          <p:nvPr>
            <p:ph idx="1"/>
          </p:nvPr>
        </p:nvSpPr>
        <p:spPr>
          <a:xfrm>
            <a:off x="581192" y="1880246"/>
            <a:ext cx="11029615" cy="4677504"/>
          </a:xfrm>
        </p:spPr>
        <p:txBody>
          <a:bodyPr>
            <a:normAutofit/>
          </a:bodyPr>
          <a:lstStyle/>
          <a:p>
            <a:r>
              <a:rPr lang="en-IN" dirty="0"/>
              <a:t>The </a:t>
            </a:r>
            <a:r>
              <a:rPr lang="en-IN" b="1" i="1" dirty="0" smtClean="0"/>
              <a:t>name</a:t>
            </a:r>
            <a:r>
              <a:rPr lang="en-IN" b="1" i="1" dirty="0"/>
              <a:t>, address and GSTIN of the supplier,</a:t>
            </a:r>
          </a:p>
          <a:p>
            <a:r>
              <a:rPr lang="en-IN" dirty="0"/>
              <a:t>A </a:t>
            </a:r>
            <a:r>
              <a:rPr lang="en-IN" b="1" i="1" dirty="0"/>
              <a:t>consecutive serial number </a:t>
            </a:r>
            <a:r>
              <a:rPr lang="en-IN" dirty="0"/>
              <a:t>containing only alphabets and/or numerals, unique for a financial year, </a:t>
            </a:r>
          </a:p>
          <a:p>
            <a:r>
              <a:rPr lang="en-IN" dirty="0"/>
              <a:t>Date of its issue,</a:t>
            </a:r>
          </a:p>
          <a:p>
            <a:r>
              <a:rPr lang="en-IN" dirty="0"/>
              <a:t>The name, address and GSTIN/Unique ID Number, if registered, of the </a:t>
            </a:r>
            <a:r>
              <a:rPr lang="en-IN" b="1" i="1" dirty="0"/>
              <a:t>recipient</a:t>
            </a:r>
            <a:r>
              <a:rPr lang="en-IN" dirty="0"/>
              <a:t>,</a:t>
            </a:r>
          </a:p>
          <a:p>
            <a:r>
              <a:rPr lang="en-IN" dirty="0"/>
              <a:t>Name and address of the recipient and the </a:t>
            </a:r>
            <a:r>
              <a:rPr lang="en-IN" b="1" i="1" dirty="0"/>
              <a:t>address of delivery</a:t>
            </a:r>
            <a:r>
              <a:rPr lang="en-IN" dirty="0"/>
              <a:t>, along with the </a:t>
            </a:r>
            <a:r>
              <a:rPr lang="en-IN" b="1" i="1" dirty="0"/>
              <a:t>name of state </a:t>
            </a:r>
            <a:r>
              <a:rPr lang="en-IN" dirty="0"/>
              <a:t>and its </a:t>
            </a:r>
            <a:r>
              <a:rPr lang="en-IN" b="1" i="1" dirty="0"/>
              <a:t>code </a:t>
            </a:r>
            <a:r>
              <a:rPr lang="en-IN" dirty="0"/>
              <a:t>- if such recipient is </a:t>
            </a:r>
            <a:r>
              <a:rPr lang="en-IN" b="1" i="1" dirty="0"/>
              <a:t>unregistered </a:t>
            </a:r>
            <a:r>
              <a:rPr lang="en-IN" dirty="0" smtClean="0"/>
              <a:t>and </a:t>
            </a:r>
            <a:r>
              <a:rPr lang="en-IN" dirty="0"/>
              <a:t>where the taxable value of supply is </a:t>
            </a:r>
            <a:r>
              <a:rPr lang="en-IN" b="1" i="1" u="sng" dirty="0"/>
              <a:t>fifty thousand rupees </a:t>
            </a:r>
            <a:r>
              <a:rPr lang="en-IN" dirty="0"/>
              <a:t>or more; </a:t>
            </a:r>
            <a:endParaRPr lang="en-IN" dirty="0" smtClean="0"/>
          </a:p>
          <a:p>
            <a:r>
              <a:rPr lang="en-IN" b="1" i="1" dirty="0"/>
              <a:t>HSN</a:t>
            </a:r>
            <a:r>
              <a:rPr lang="en-IN" dirty="0"/>
              <a:t> code of goods or Accounting code of services;</a:t>
            </a:r>
          </a:p>
          <a:p>
            <a:r>
              <a:rPr lang="en-IN" b="1" i="1" dirty="0" smtClean="0"/>
              <a:t>Description</a:t>
            </a:r>
            <a:r>
              <a:rPr lang="en-IN" dirty="0" smtClean="0"/>
              <a:t> </a:t>
            </a:r>
            <a:r>
              <a:rPr lang="en-IN" dirty="0"/>
              <a:t>of goods/services; </a:t>
            </a:r>
          </a:p>
          <a:p>
            <a:r>
              <a:rPr lang="en-IN" b="1" i="1" dirty="0"/>
              <a:t>Quantity</a:t>
            </a:r>
            <a:r>
              <a:rPr lang="en-IN" dirty="0"/>
              <a:t> in case of goods and unit or Unique quantity code thereof; </a:t>
            </a:r>
          </a:p>
          <a:p>
            <a:pPr marL="0" indent="0">
              <a:buNone/>
            </a:pPr>
            <a:endParaRPr lang="en-IN" dirty="0"/>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ED8428"/>
                </a:solidFill>
              </a:rPr>
              <a:pPr/>
              <a:t>14</a:t>
            </a:fld>
            <a:endParaRPr lang="en-US" dirty="0">
              <a:solidFill>
                <a:srgbClr val="ED8428"/>
              </a:solidFill>
            </a:endParaRPr>
          </a:p>
        </p:txBody>
      </p:sp>
    </p:spTree>
    <p:extLst>
      <p:ext uri="{BB962C8B-B14F-4D97-AF65-F5344CB8AC3E}">
        <p14:creationId xmlns:p14="http://schemas.microsoft.com/office/powerpoint/2010/main" val="3374309777"/>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HSN – Report of Empowered Committee of state finance ministers - October 2015</a:t>
            </a:r>
            <a:endParaRPr lang="en-IN" dirty="0"/>
          </a:p>
        </p:txBody>
      </p:sp>
      <p:sp>
        <p:nvSpPr>
          <p:cNvPr id="3" name="Content Placeholder 2"/>
          <p:cNvSpPr>
            <a:spLocks noGrp="1"/>
          </p:cNvSpPr>
          <p:nvPr>
            <p:ph idx="1"/>
          </p:nvPr>
        </p:nvSpPr>
        <p:spPr>
          <a:xfrm>
            <a:off x="581192" y="1880246"/>
            <a:ext cx="11029615" cy="4677504"/>
          </a:xfrm>
        </p:spPr>
        <p:txBody>
          <a:bodyPr>
            <a:normAutofit/>
          </a:bodyPr>
          <a:lstStyle/>
          <a:p>
            <a:pPr algn="just">
              <a:buFont typeface="Wingdings" panose="05000000000000000000" pitchFamily="2" charset="2"/>
              <a:buChar char="§"/>
            </a:pPr>
            <a:r>
              <a:rPr lang="en-IN" dirty="0"/>
              <a:t>HSN code (4-digit) for Goods and </a:t>
            </a:r>
            <a:r>
              <a:rPr lang="en-IN" dirty="0" smtClean="0"/>
              <a:t>SAC for </a:t>
            </a:r>
            <a:r>
              <a:rPr lang="en-IN" dirty="0"/>
              <a:t>Services </a:t>
            </a:r>
            <a:r>
              <a:rPr lang="en-IN" dirty="0" smtClean="0"/>
              <a:t>mandatory </a:t>
            </a:r>
            <a:r>
              <a:rPr lang="en-IN" dirty="0"/>
              <a:t>initially for all taxpayers with turnover in the preceding financial year above </a:t>
            </a:r>
            <a:r>
              <a:rPr lang="en-IN" dirty="0" err="1"/>
              <a:t>Rs</a:t>
            </a:r>
            <a:r>
              <a:rPr lang="en-IN" dirty="0"/>
              <a:t>. 5 </a:t>
            </a:r>
            <a:r>
              <a:rPr lang="en-IN" dirty="0" err="1" smtClean="0"/>
              <a:t>Crore</a:t>
            </a:r>
            <a:r>
              <a:rPr lang="en-IN" dirty="0" smtClean="0"/>
              <a:t>. Self declaration for first year</a:t>
            </a:r>
          </a:p>
          <a:p>
            <a:pPr algn="just">
              <a:buFont typeface="Wingdings" panose="05000000000000000000" pitchFamily="2" charset="2"/>
              <a:buChar char="§"/>
            </a:pPr>
            <a:r>
              <a:rPr lang="en-IN" dirty="0"/>
              <a:t>For taxpayers with turnover between </a:t>
            </a:r>
            <a:r>
              <a:rPr lang="en-IN" dirty="0" err="1"/>
              <a:t>Rs</a:t>
            </a:r>
            <a:r>
              <a:rPr lang="en-IN" dirty="0"/>
              <a:t> 1.5 Crores and </a:t>
            </a:r>
            <a:r>
              <a:rPr lang="en-IN" dirty="0" err="1"/>
              <a:t>Rs</a:t>
            </a:r>
            <a:r>
              <a:rPr lang="en-IN" dirty="0"/>
              <a:t> 5 Crores in the preceding financial year, HSN codes may be specified only at 2-digit chapter level as an optional exercise to start with. From second </a:t>
            </a:r>
            <a:r>
              <a:rPr lang="en-IN" dirty="0" smtClean="0"/>
              <a:t>year, </a:t>
            </a:r>
            <a:r>
              <a:rPr lang="en-IN" dirty="0"/>
              <a:t>mentioning 2-digit chapter level HSN Code will be </a:t>
            </a:r>
            <a:r>
              <a:rPr lang="en-IN" dirty="0" smtClean="0"/>
              <a:t>mandatory</a:t>
            </a:r>
          </a:p>
          <a:p>
            <a:pPr algn="just">
              <a:buFont typeface="Wingdings" panose="05000000000000000000" pitchFamily="2" charset="2"/>
              <a:buChar char="§"/>
            </a:pPr>
            <a:r>
              <a:rPr lang="en-IN" dirty="0"/>
              <a:t>Any taxpayer, irrespective of his turnover, may use HSN code at 6- digit or 8-digit level if he so </a:t>
            </a:r>
            <a:r>
              <a:rPr lang="en-IN" dirty="0" smtClean="0"/>
              <a:t>desires</a:t>
            </a:r>
          </a:p>
          <a:p>
            <a:pPr algn="just">
              <a:buFont typeface="Wingdings" panose="05000000000000000000" pitchFamily="2" charset="2"/>
              <a:buChar char="§"/>
            </a:pPr>
            <a:r>
              <a:rPr lang="en-IN" dirty="0"/>
              <a:t>To start with, compounding dealers may not be required to specify HSN at 2-digit level </a:t>
            </a:r>
            <a:r>
              <a:rPr lang="en-IN" dirty="0" smtClean="0"/>
              <a:t>also</a:t>
            </a:r>
          </a:p>
          <a:p>
            <a:pPr algn="just">
              <a:buFont typeface="Wingdings" panose="05000000000000000000" pitchFamily="2" charset="2"/>
              <a:buChar char="§"/>
            </a:pPr>
            <a:r>
              <a:rPr lang="en-IN" dirty="0" smtClean="0"/>
              <a:t>SAC will </a:t>
            </a:r>
            <a:r>
              <a:rPr lang="en-IN" dirty="0"/>
              <a:t>be mandatory for those services for which </a:t>
            </a:r>
            <a:r>
              <a:rPr lang="en-IN" dirty="0" smtClean="0"/>
              <a:t>POS are </a:t>
            </a:r>
            <a:r>
              <a:rPr lang="en-IN" dirty="0"/>
              <a:t>dependent on nature of services to apply the destination principle, irrespective of </a:t>
            </a:r>
            <a:r>
              <a:rPr lang="en-IN" dirty="0" smtClean="0"/>
              <a:t>turnover</a:t>
            </a:r>
          </a:p>
          <a:p>
            <a:pPr algn="just">
              <a:buFont typeface="Wingdings" panose="05000000000000000000" pitchFamily="2" charset="2"/>
              <a:buChar char="§"/>
            </a:pPr>
            <a:r>
              <a:rPr lang="en-IN" dirty="0"/>
              <a:t>HSN Codes at 8-digit level and Accounting Codes for services will be mandatory in case of exports and imports</a:t>
            </a: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ED8428"/>
                </a:solidFill>
              </a:rPr>
              <a:pPr/>
              <a:t>15</a:t>
            </a:fld>
            <a:endParaRPr lang="en-US" dirty="0">
              <a:solidFill>
                <a:srgbClr val="ED8428"/>
              </a:solidFill>
            </a:endParaRPr>
          </a:p>
        </p:txBody>
      </p:sp>
    </p:spTree>
    <p:extLst>
      <p:ext uri="{BB962C8B-B14F-4D97-AF65-F5344CB8AC3E}">
        <p14:creationId xmlns:p14="http://schemas.microsoft.com/office/powerpoint/2010/main" val="1175795892"/>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of an invoice</a:t>
            </a:r>
            <a:endParaRPr lang="en-IN" dirty="0"/>
          </a:p>
        </p:txBody>
      </p:sp>
      <p:sp>
        <p:nvSpPr>
          <p:cNvPr id="3" name="Content Placeholder 2"/>
          <p:cNvSpPr>
            <a:spLocks noGrp="1"/>
          </p:cNvSpPr>
          <p:nvPr>
            <p:ph idx="1"/>
          </p:nvPr>
        </p:nvSpPr>
        <p:spPr>
          <a:xfrm>
            <a:off x="581192" y="2308880"/>
            <a:ext cx="11029615" cy="4677504"/>
          </a:xfrm>
        </p:spPr>
        <p:txBody>
          <a:bodyPr>
            <a:normAutofit/>
          </a:bodyPr>
          <a:lstStyle/>
          <a:p>
            <a:r>
              <a:rPr lang="en-IN" b="1" i="1" dirty="0"/>
              <a:t>Total value </a:t>
            </a:r>
            <a:r>
              <a:rPr lang="en-IN" dirty="0"/>
              <a:t>of goods or services; </a:t>
            </a:r>
          </a:p>
          <a:p>
            <a:r>
              <a:rPr lang="en-IN" b="1" i="1" dirty="0"/>
              <a:t>Taxable value</a:t>
            </a:r>
            <a:r>
              <a:rPr lang="en-IN" dirty="0"/>
              <a:t> of goods or services taking into account discount </a:t>
            </a:r>
            <a:r>
              <a:rPr lang="en-IN" dirty="0" smtClean="0"/>
              <a:t>or </a:t>
            </a:r>
            <a:r>
              <a:rPr lang="en-IN" dirty="0"/>
              <a:t>abatement, if any; </a:t>
            </a:r>
          </a:p>
          <a:p>
            <a:r>
              <a:rPr lang="en-IN" b="1" i="1" dirty="0"/>
              <a:t>Rate</a:t>
            </a:r>
            <a:r>
              <a:rPr lang="en-IN" dirty="0"/>
              <a:t> of tax (CGST, SGST, IGST);</a:t>
            </a:r>
          </a:p>
          <a:p>
            <a:r>
              <a:rPr lang="en-IN" b="1" i="1" dirty="0"/>
              <a:t>Amount of tax </a:t>
            </a:r>
            <a:r>
              <a:rPr lang="en-IN" dirty="0"/>
              <a:t>charged in respect of taxable goods or services (CGST, SGST, IGST</a:t>
            </a:r>
            <a:r>
              <a:rPr lang="en-IN" dirty="0" smtClean="0"/>
              <a:t>);</a:t>
            </a:r>
          </a:p>
          <a:p>
            <a:r>
              <a:rPr lang="en-IN" b="1" i="1" dirty="0"/>
              <a:t>Place of supply</a:t>
            </a:r>
            <a:r>
              <a:rPr lang="en-IN" dirty="0"/>
              <a:t> along with the name of state, in case of a supply in the course of inter-state trade or commerce;</a:t>
            </a:r>
          </a:p>
          <a:p>
            <a:r>
              <a:rPr lang="en-IN" b="1" i="1" dirty="0"/>
              <a:t>Place of delivery</a:t>
            </a:r>
            <a:r>
              <a:rPr lang="en-IN" dirty="0"/>
              <a:t> where the same is different from the place of supply;</a:t>
            </a:r>
          </a:p>
          <a:p>
            <a:r>
              <a:rPr lang="en-IN" dirty="0"/>
              <a:t>Whether the tax is payable on </a:t>
            </a:r>
            <a:r>
              <a:rPr lang="en-IN" b="1" i="1" dirty="0"/>
              <a:t>reverse charge</a:t>
            </a:r>
            <a:r>
              <a:rPr lang="en-IN" dirty="0"/>
              <a:t>;</a:t>
            </a:r>
          </a:p>
          <a:p>
            <a:r>
              <a:rPr lang="en-IN" dirty="0"/>
              <a:t>The word “</a:t>
            </a:r>
            <a:r>
              <a:rPr lang="en-IN" b="1" dirty="0"/>
              <a:t>Revised Invoice</a:t>
            </a:r>
            <a:r>
              <a:rPr lang="en-IN" dirty="0"/>
              <a:t>” or “</a:t>
            </a:r>
            <a:r>
              <a:rPr lang="en-IN" b="1" dirty="0"/>
              <a:t>Supplementary Invoice</a:t>
            </a:r>
            <a:r>
              <a:rPr lang="en-IN" dirty="0"/>
              <a:t>”, as the case may be, indicated prominently, along with the date and invoice number of original invoice; and </a:t>
            </a:r>
          </a:p>
          <a:p>
            <a:r>
              <a:rPr lang="en-IN" b="1" i="1" dirty="0"/>
              <a:t>Signature or digital signature</a:t>
            </a:r>
            <a:r>
              <a:rPr lang="en-IN" dirty="0"/>
              <a:t> of the supplier or his authorised representative</a:t>
            </a:r>
            <a:r>
              <a:rPr lang="en-IN" dirty="0" smtClean="0"/>
              <a:t>.</a:t>
            </a:r>
          </a:p>
          <a:p>
            <a:r>
              <a:rPr lang="en-US" dirty="0" smtClean="0"/>
              <a:t>Board/Commissioner may notify the number of digits of HSN for goods or SAC that a class of taxable person is required to mention. Also class of taxable person not required to mention the same.</a:t>
            </a:r>
          </a:p>
          <a:p>
            <a:endParaRPr lang="en-IN" dirty="0"/>
          </a:p>
          <a:p>
            <a:pPr marL="0" indent="0">
              <a:buNone/>
            </a:pPr>
            <a:endParaRPr lang="en-IN" dirty="0"/>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ED8428"/>
                </a:solidFill>
              </a:rPr>
              <a:pPr/>
              <a:t>16</a:t>
            </a:fld>
            <a:endParaRPr lang="en-US" dirty="0">
              <a:solidFill>
                <a:srgbClr val="ED8428"/>
              </a:solidFill>
            </a:endParaRPr>
          </a:p>
        </p:txBody>
      </p:sp>
    </p:spTree>
    <p:extLst>
      <p:ext uri="{BB962C8B-B14F-4D97-AF65-F5344CB8AC3E}">
        <p14:creationId xmlns:p14="http://schemas.microsoft.com/office/powerpoint/2010/main" val="2163500385"/>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of an invoice for export</a:t>
            </a:r>
            <a:endParaRPr lang="en-IN" dirty="0"/>
          </a:p>
        </p:txBody>
      </p:sp>
      <p:sp>
        <p:nvSpPr>
          <p:cNvPr id="4" name="Content Placeholder 3"/>
          <p:cNvSpPr>
            <a:spLocks noGrp="1"/>
          </p:cNvSpPr>
          <p:nvPr>
            <p:ph idx="1"/>
          </p:nvPr>
        </p:nvSpPr>
        <p:spPr>
          <a:xfrm>
            <a:off x="581192" y="1812004"/>
            <a:ext cx="11029615" cy="4575148"/>
          </a:xfrm>
        </p:spPr>
        <p:txBody>
          <a:bodyPr/>
          <a:lstStyle/>
          <a:p>
            <a:r>
              <a:rPr lang="en-IN" dirty="0"/>
              <a:t>Invoice should carry an </a:t>
            </a:r>
            <a:r>
              <a:rPr lang="en-IN" b="1" i="1" dirty="0"/>
              <a:t>endorsement </a:t>
            </a:r>
            <a:r>
              <a:rPr lang="en-IN" dirty="0"/>
              <a:t>– </a:t>
            </a:r>
          </a:p>
          <a:p>
            <a:pPr lvl="1"/>
            <a:r>
              <a:rPr lang="en-IN" dirty="0" smtClean="0"/>
              <a:t>“Supply </a:t>
            </a:r>
            <a:r>
              <a:rPr lang="en-IN" dirty="0"/>
              <a:t>meant for export on payment of IGST” or</a:t>
            </a:r>
          </a:p>
          <a:p>
            <a:pPr lvl="1"/>
            <a:r>
              <a:rPr lang="en-IN" dirty="0"/>
              <a:t>“Supply meant for export under bond without payment of IGST”</a:t>
            </a:r>
          </a:p>
          <a:p>
            <a:r>
              <a:rPr lang="en-IN" dirty="0" smtClean="0"/>
              <a:t>Invoice </a:t>
            </a:r>
            <a:r>
              <a:rPr lang="en-IN" dirty="0"/>
              <a:t>should contain:</a:t>
            </a:r>
          </a:p>
          <a:p>
            <a:pPr lvl="1"/>
            <a:r>
              <a:rPr lang="en-IN" dirty="0"/>
              <a:t>Name and address of the </a:t>
            </a:r>
            <a:r>
              <a:rPr lang="en-IN" b="1" i="1" dirty="0"/>
              <a:t>recipient</a:t>
            </a:r>
          </a:p>
          <a:p>
            <a:pPr lvl="1"/>
            <a:r>
              <a:rPr lang="en-IN" b="1" i="1" dirty="0"/>
              <a:t>Address </a:t>
            </a:r>
            <a:r>
              <a:rPr lang="en-IN" dirty="0"/>
              <a:t>of delivery;</a:t>
            </a:r>
          </a:p>
          <a:p>
            <a:pPr lvl="1"/>
            <a:r>
              <a:rPr lang="en-IN" dirty="0"/>
              <a:t>Name of the </a:t>
            </a:r>
            <a:r>
              <a:rPr lang="en-IN" b="1" i="1" dirty="0"/>
              <a:t>country of destination</a:t>
            </a:r>
            <a:r>
              <a:rPr lang="en-IN" dirty="0"/>
              <a:t>; and</a:t>
            </a:r>
          </a:p>
          <a:p>
            <a:pPr lvl="1"/>
            <a:r>
              <a:rPr lang="en-IN" b="1" i="1" dirty="0"/>
              <a:t>Number and date of application </a:t>
            </a:r>
            <a:r>
              <a:rPr lang="en-IN" dirty="0"/>
              <a:t>for removal of goods for export[ARE-1</a:t>
            </a:r>
            <a:r>
              <a:rPr lang="en-IN" dirty="0" smtClean="0"/>
              <a:t>]</a:t>
            </a:r>
          </a:p>
          <a:p>
            <a:pPr lvl="1"/>
            <a:endParaRPr lang="en-US" dirty="0"/>
          </a:p>
          <a:p>
            <a:pPr lvl="1"/>
            <a:endParaRPr lang="en-US" dirty="0" smtClean="0"/>
          </a:p>
          <a:p>
            <a:pPr lvl="1"/>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17</a:t>
            </a:fld>
            <a:endParaRPr lang="en-US" dirty="0">
              <a:solidFill>
                <a:srgbClr val="ED8428"/>
              </a:solidFill>
            </a:endParaRPr>
          </a:p>
        </p:txBody>
      </p:sp>
    </p:spTree>
    <p:extLst>
      <p:ext uri="{BB962C8B-B14F-4D97-AF65-F5344CB8AC3E}">
        <p14:creationId xmlns:p14="http://schemas.microsoft.com/office/powerpoint/2010/main" val="327901201"/>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a:t>
            </a: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776" y="1842448"/>
            <a:ext cx="11900851" cy="5015552"/>
          </a:xfrm>
          <a:prstGeom prst="rect">
            <a:avLst/>
          </a:prstGeom>
        </p:spPr>
      </p:pic>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18</a:t>
            </a:fld>
            <a:endParaRPr lang="en-US" dirty="0">
              <a:solidFill>
                <a:srgbClr val="ED8428"/>
              </a:solidFill>
            </a:endParaRPr>
          </a:p>
        </p:txBody>
      </p:sp>
    </p:spTree>
    <p:extLst>
      <p:ext uri="{BB962C8B-B14F-4D97-AF65-F5344CB8AC3E}">
        <p14:creationId xmlns:p14="http://schemas.microsoft.com/office/powerpoint/2010/main" val="2760053037"/>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Bill of supply</a:t>
            </a:r>
            <a:endParaRPr lang="en-IN" dirty="0"/>
          </a:p>
        </p:txBody>
      </p:sp>
      <p:sp>
        <p:nvSpPr>
          <p:cNvPr id="3" name="Content Placeholder 2"/>
          <p:cNvSpPr>
            <a:spLocks noGrp="1"/>
          </p:cNvSpPr>
          <p:nvPr>
            <p:ph idx="1"/>
          </p:nvPr>
        </p:nvSpPr>
        <p:spPr>
          <a:xfrm>
            <a:off x="581192" y="2472134"/>
            <a:ext cx="11029615" cy="3678303"/>
          </a:xfrm>
        </p:spPr>
        <p:txBody>
          <a:bodyPr/>
          <a:lstStyle/>
          <a:p>
            <a:r>
              <a:rPr lang="en-IN" dirty="0"/>
              <a:t>Should be issued </a:t>
            </a:r>
            <a:r>
              <a:rPr lang="en-IN" dirty="0" smtClean="0"/>
              <a:t>by a registered taxable person:-</a:t>
            </a:r>
            <a:endParaRPr lang="en-IN" dirty="0"/>
          </a:p>
          <a:p>
            <a:pPr lvl="1"/>
            <a:r>
              <a:rPr lang="en-IN" dirty="0"/>
              <a:t>Supplying </a:t>
            </a:r>
            <a:r>
              <a:rPr lang="en-IN" dirty="0" smtClean="0"/>
              <a:t>exempted goods and/or service</a:t>
            </a:r>
            <a:endParaRPr lang="en-IN" dirty="0"/>
          </a:p>
          <a:p>
            <a:pPr lvl="1"/>
            <a:r>
              <a:rPr lang="en-IN" dirty="0"/>
              <a:t>Paying tax under Section 9 – Composition scheme</a:t>
            </a:r>
          </a:p>
          <a:p>
            <a:endParaRPr lang="en-IN" dirty="0" smtClean="0"/>
          </a:p>
          <a:p>
            <a:r>
              <a:rPr lang="en-IN" dirty="0" smtClean="0">
                <a:solidFill>
                  <a:srgbClr val="FF0000"/>
                </a:solidFill>
              </a:rPr>
              <a:t>Period of raising BOS is same as that for tax invoice ??</a:t>
            </a:r>
          </a:p>
          <a:p>
            <a:endParaRPr lang="en-IN" dirty="0"/>
          </a:p>
          <a:p>
            <a:r>
              <a:rPr lang="en-IN" dirty="0" smtClean="0"/>
              <a:t>If </a:t>
            </a:r>
            <a:r>
              <a:rPr lang="en-IN" dirty="0"/>
              <a:t>supply value is less than Rs.100/- - no need to issue </a:t>
            </a:r>
            <a:r>
              <a:rPr lang="en-IN" dirty="0" smtClean="0"/>
              <a:t>BOS except when the customer wants it.</a:t>
            </a:r>
            <a:endParaRPr lang="en-IN" dirty="0"/>
          </a:p>
          <a:p>
            <a:endParaRPr lang="en-IN" dirty="0" smtClean="0"/>
          </a:p>
          <a:p>
            <a:r>
              <a:rPr lang="en-IN" dirty="0" smtClean="0"/>
              <a:t>Consolidated </a:t>
            </a:r>
            <a:r>
              <a:rPr lang="en-IN" dirty="0"/>
              <a:t>BOS – each day – in respect of all such supplies wherein BOS is not </a:t>
            </a:r>
            <a:r>
              <a:rPr lang="en-IN" dirty="0" smtClean="0"/>
              <a:t>issued</a:t>
            </a:r>
          </a:p>
          <a:p>
            <a:endParaRPr lang="en-US" dirty="0"/>
          </a:p>
          <a:p>
            <a:endParaRPr lang="en-IN" dirty="0"/>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ED8428"/>
                </a:solidFill>
              </a:rPr>
              <a:pPr/>
              <a:t>19</a:t>
            </a:fld>
            <a:endParaRPr lang="en-US" dirty="0">
              <a:solidFill>
                <a:srgbClr val="ED8428"/>
              </a:solidFill>
            </a:endParaRPr>
          </a:p>
        </p:txBody>
      </p:sp>
    </p:spTree>
    <p:extLst>
      <p:ext uri="{BB962C8B-B14F-4D97-AF65-F5344CB8AC3E}">
        <p14:creationId xmlns:p14="http://schemas.microsoft.com/office/powerpoint/2010/main" val="798809281"/>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Bill of supply : contents</a:t>
            </a:r>
            <a:endParaRPr lang="en-IN" dirty="0"/>
          </a:p>
        </p:txBody>
      </p:sp>
      <p:sp>
        <p:nvSpPr>
          <p:cNvPr id="3" name="Content Placeholder 2"/>
          <p:cNvSpPr>
            <a:spLocks noGrp="1"/>
          </p:cNvSpPr>
          <p:nvPr>
            <p:ph idx="1"/>
          </p:nvPr>
        </p:nvSpPr>
        <p:spPr>
          <a:xfrm>
            <a:off x="581192" y="1825648"/>
            <a:ext cx="11029615" cy="3678303"/>
          </a:xfrm>
        </p:spPr>
        <p:txBody>
          <a:bodyPr/>
          <a:lstStyle/>
          <a:p>
            <a:r>
              <a:rPr lang="en-IN" dirty="0"/>
              <a:t>Name, address and GSTIN of the supplier,</a:t>
            </a:r>
          </a:p>
          <a:p>
            <a:r>
              <a:rPr lang="en-IN" dirty="0" smtClean="0"/>
              <a:t>A </a:t>
            </a:r>
            <a:r>
              <a:rPr lang="en-IN" dirty="0"/>
              <a:t>consecutive </a:t>
            </a:r>
            <a:r>
              <a:rPr lang="en-IN" dirty="0" smtClean="0"/>
              <a:t>alpha numeric serial </a:t>
            </a:r>
            <a:r>
              <a:rPr lang="en-IN" dirty="0"/>
              <a:t>number,</a:t>
            </a:r>
          </a:p>
          <a:p>
            <a:r>
              <a:rPr lang="en-IN" dirty="0" smtClean="0"/>
              <a:t>Dates </a:t>
            </a:r>
            <a:r>
              <a:rPr lang="en-IN" dirty="0"/>
              <a:t>of its issue,</a:t>
            </a:r>
          </a:p>
          <a:p>
            <a:r>
              <a:rPr lang="en-IN" dirty="0" smtClean="0"/>
              <a:t>Name</a:t>
            </a:r>
            <a:r>
              <a:rPr lang="en-IN" dirty="0"/>
              <a:t>, address and GSTIN/ Unique ID Number, if registered, of the recipient,</a:t>
            </a:r>
          </a:p>
          <a:p>
            <a:r>
              <a:rPr lang="en-IN" dirty="0" smtClean="0"/>
              <a:t>HSN </a:t>
            </a:r>
            <a:r>
              <a:rPr lang="en-IN" dirty="0"/>
              <a:t>code/Accounting code for services,</a:t>
            </a:r>
          </a:p>
          <a:p>
            <a:r>
              <a:rPr lang="en-IN" dirty="0" smtClean="0"/>
              <a:t>Description </a:t>
            </a:r>
            <a:r>
              <a:rPr lang="en-IN" dirty="0"/>
              <a:t>of goods or services,</a:t>
            </a:r>
          </a:p>
          <a:p>
            <a:r>
              <a:rPr lang="en-IN" dirty="0" smtClean="0"/>
              <a:t>Value </a:t>
            </a:r>
            <a:r>
              <a:rPr lang="en-IN" dirty="0"/>
              <a:t>of goods or services taking into account discount or abatement if any, and</a:t>
            </a:r>
          </a:p>
          <a:p>
            <a:r>
              <a:rPr lang="en-IN" dirty="0" smtClean="0"/>
              <a:t>Signature </a:t>
            </a:r>
            <a:r>
              <a:rPr lang="en-IN" dirty="0"/>
              <a:t>or digital signature of the supplier or his authorised representative</a:t>
            </a: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ED8428"/>
                </a:solidFill>
              </a:rPr>
              <a:pPr/>
              <a:t>20</a:t>
            </a:fld>
            <a:endParaRPr lang="en-US" dirty="0">
              <a:solidFill>
                <a:srgbClr val="ED8428"/>
              </a:solidFill>
            </a:endParaRPr>
          </a:p>
        </p:txBody>
      </p:sp>
    </p:spTree>
    <p:extLst>
      <p:ext uri="{BB962C8B-B14F-4D97-AF65-F5344CB8AC3E}">
        <p14:creationId xmlns:p14="http://schemas.microsoft.com/office/powerpoint/2010/main" val="2360302049"/>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Isd</a:t>
            </a:r>
            <a:r>
              <a:rPr lang="en-US" dirty="0" smtClean="0"/>
              <a:t> – input service distributor</a:t>
            </a:r>
            <a:endParaRPr lang="en-IN" dirty="0"/>
          </a:p>
        </p:txBody>
      </p:sp>
      <p:sp>
        <p:nvSpPr>
          <p:cNvPr id="3" name="Content Placeholder 2"/>
          <p:cNvSpPr>
            <a:spLocks noGrp="1"/>
          </p:cNvSpPr>
          <p:nvPr>
            <p:ph idx="1"/>
          </p:nvPr>
        </p:nvSpPr>
        <p:spPr>
          <a:xfrm>
            <a:off x="581192" y="1798354"/>
            <a:ext cx="11029615" cy="3678303"/>
          </a:xfrm>
        </p:spPr>
        <p:txBody>
          <a:bodyPr/>
          <a:lstStyle/>
          <a:p>
            <a:r>
              <a:rPr lang="en-IN" dirty="0" smtClean="0"/>
              <a:t>Name, </a:t>
            </a:r>
            <a:r>
              <a:rPr lang="en-IN" dirty="0"/>
              <a:t>address and GSTIN of the Input service distributor;</a:t>
            </a:r>
          </a:p>
          <a:p>
            <a:r>
              <a:rPr lang="en-IN" dirty="0" smtClean="0"/>
              <a:t>A </a:t>
            </a:r>
            <a:r>
              <a:rPr lang="en-IN" dirty="0"/>
              <a:t>consecutive serial number</a:t>
            </a:r>
          </a:p>
          <a:p>
            <a:r>
              <a:rPr lang="en-IN" dirty="0" smtClean="0"/>
              <a:t>Date </a:t>
            </a:r>
            <a:r>
              <a:rPr lang="en-IN" dirty="0"/>
              <a:t>of its issue;</a:t>
            </a:r>
          </a:p>
          <a:p>
            <a:r>
              <a:rPr lang="en-IN" b="1" i="1" u="sng" dirty="0" smtClean="0"/>
              <a:t>Name</a:t>
            </a:r>
            <a:r>
              <a:rPr lang="en-IN" b="1" i="1" u="sng" dirty="0"/>
              <a:t>, address and GSTIN of the supplier of service – the credit in respect of which is being distributed - serial number - date of invoice issued by such supplier; </a:t>
            </a:r>
          </a:p>
          <a:p>
            <a:r>
              <a:rPr lang="en-IN" dirty="0" smtClean="0"/>
              <a:t>Name </a:t>
            </a:r>
            <a:r>
              <a:rPr lang="en-IN" dirty="0"/>
              <a:t>address and GSTIN of the recipient to whom the credit is distributed;</a:t>
            </a:r>
          </a:p>
          <a:p>
            <a:r>
              <a:rPr lang="en-IN" dirty="0" smtClean="0"/>
              <a:t>Amount </a:t>
            </a:r>
            <a:r>
              <a:rPr lang="en-IN" dirty="0"/>
              <a:t>of the credit distributed; </a:t>
            </a:r>
            <a:r>
              <a:rPr lang="en-IN" dirty="0" smtClean="0"/>
              <a:t>and</a:t>
            </a:r>
          </a:p>
          <a:p>
            <a:r>
              <a:rPr lang="en-IN" dirty="0" smtClean="0"/>
              <a:t>Signature </a:t>
            </a:r>
            <a:r>
              <a:rPr lang="en-IN" dirty="0"/>
              <a:t>or digital signature of the supplier or his authorised representative.</a:t>
            </a: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ED8428"/>
                </a:solidFill>
              </a:rPr>
              <a:pPr/>
              <a:t>21</a:t>
            </a:fld>
            <a:endParaRPr lang="en-US" dirty="0">
              <a:solidFill>
                <a:srgbClr val="ED8428"/>
              </a:solidFill>
            </a:endParaRPr>
          </a:p>
        </p:txBody>
      </p:sp>
    </p:spTree>
    <p:extLst>
      <p:ext uri="{BB962C8B-B14F-4D97-AF65-F5344CB8AC3E}">
        <p14:creationId xmlns:p14="http://schemas.microsoft.com/office/powerpoint/2010/main" val="274682157"/>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Goods transportation agency</a:t>
            </a:r>
            <a:endParaRPr lang="en-IN" dirty="0"/>
          </a:p>
        </p:txBody>
      </p:sp>
      <p:sp>
        <p:nvSpPr>
          <p:cNvPr id="3" name="Content Placeholder 2"/>
          <p:cNvSpPr>
            <a:spLocks noGrp="1"/>
          </p:cNvSpPr>
          <p:nvPr>
            <p:ph idx="1"/>
          </p:nvPr>
        </p:nvSpPr>
        <p:spPr>
          <a:xfrm>
            <a:off x="581192" y="1797844"/>
            <a:ext cx="11029615" cy="5142044"/>
          </a:xfrm>
        </p:spPr>
        <p:txBody>
          <a:bodyPr>
            <a:normAutofit lnSpcReduction="10000"/>
          </a:bodyPr>
          <a:lstStyle/>
          <a:p>
            <a:r>
              <a:rPr lang="en-IN" dirty="0" smtClean="0"/>
              <a:t>Gross </a:t>
            </a:r>
            <a:r>
              <a:rPr lang="en-IN" dirty="0"/>
              <a:t>weight of the consignment,</a:t>
            </a:r>
          </a:p>
          <a:p>
            <a:endParaRPr lang="en-IN" dirty="0" smtClean="0"/>
          </a:p>
          <a:p>
            <a:r>
              <a:rPr lang="en-IN" dirty="0" smtClean="0"/>
              <a:t>Name </a:t>
            </a:r>
            <a:r>
              <a:rPr lang="en-IN" dirty="0"/>
              <a:t>of the consigner and consignee,</a:t>
            </a:r>
          </a:p>
          <a:p>
            <a:endParaRPr lang="en-IN" dirty="0" smtClean="0"/>
          </a:p>
          <a:p>
            <a:r>
              <a:rPr lang="en-IN" dirty="0" smtClean="0"/>
              <a:t>Registration </a:t>
            </a:r>
            <a:r>
              <a:rPr lang="en-IN" dirty="0"/>
              <a:t>number of goods carriage,</a:t>
            </a:r>
          </a:p>
          <a:p>
            <a:endParaRPr lang="en-IN" dirty="0" smtClean="0"/>
          </a:p>
          <a:p>
            <a:r>
              <a:rPr lang="en-IN" dirty="0" smtClean="0"/>
              <a:t>Details </a:t>
            </a:r>
            <a:r>
              <a:rPr lang="en-IN" dirty="0"/>
              <a:t>of goods transported,</a:t>
            </a:r>
          </a:p>
          <a:p>
            <a:endParaRPr lang="en-IN" dirty="0" smtClean="0"/>
          </a:p>
          <a:p>
            <a:r>
              <a:rPr lang="en-IN" dirty="0" smtClean="0"/>
              <a:t>Details </a:t>
            </a:r>
            <a:r>
              <a:rPr lang="en-IN" dirty="0"/>
              <a:t>of place of origin and destination,</a:t>
            </a:r>
          </a:p>
          <a:p>
            <a:endParaRPr lang="en-IN" b="1" i="1" u="sng" dirty="0" smtClean="0"/>
          </a:p>
          <a:p>
            <a:r>
              <a:rPr lang="en-IN" b="1" i="1" u="sng" dirty="0" smtClean="0"/>
              <a:t>GSTIN </a:t>
            </a:r>
            <a:r>
              <a:rPr lang="en-IN" b="1" i="1" u="sng" dirty="0"/>
              <a:t>of the person liable for paying tax whether as consignor, consignee or GTA,</a:t>
            </a:r>
          </a:p>
          <a:p>
            <a:endParaRPr lang="en-IN" dirty="0" smtClean="0"/>
          </a:p>
          <a:p>
            <a:r>
              <a:rPr lang="en-IN" dirty="0" smtClean="0"/>
              <a:t>And </a:t>
            </a:r>
            <a:r>
              <a:rPr lang="en-IN" dirty="0"/>
              <a:t>also other information as prescribed for tax invoice</a:t>
            </a:r>
            <a:r>
              <a:rPr lang="en-IN" dirty="0" smtClean="0"/>
              <a:t>.</a:t>
            </a:r>
            <a:endParaRPr lang="en-IN" dirty="0"/>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ED8428"/>
                </a:solidFill>
              </a:rPr>
              <a:pPr/>
              <a:t>22</a:t>
            </a:fld>
            <a:endParaRPr lang="en-US" dirty="0">
              <a:solidFill>
                <a:srgbClr val="ED8428"/>
              </a:solidFill>
            </a:endParaRPr>
          </a:p>
        </p:txBody>
      </p:sp>
    </p:spTree>
    <p:extLst>
      <p:ext uri="{BB962C8B-B14F-4D97-AF65-F5344CB8AC3E}">
        <p14:creationId xmlns:p14="http://schemas.microsoft.com/office/powerpoint/2010/main" val="2403604104"/>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Credit notes and debit notes                                (section 31)</a:t>
            </a:r>
            <a:endParaRPr lang="en-IN" dirty="0"/>
          </a:p>
        </p:txBody>
      </p:sp>
      <p:graphicFrame>
        <p:nvGraphicFramePr>
          <p:cNvPr id="4" name="Diagram 3"/>
          <p:cNvGraphicFramePr/>
          <p:nvPr>
            <p:extLst>
              <p:ext uri="{D42A27DB-BD31-4B8C-83A1-F6EECF244321}">
                <p14:modId xmlns:p14="http://schemas.microsoft.com/office/powerpoint/2010/main" val="3157295478"/>
              </p:ext>
            </p:extLst>
          </p:nvPr>
        </p:nvGraphicFramePr>
        <p:xfrm>
          <a:off x="967473" y="1965277"/>
          <a:ext cx="6429613" cy="4769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7734844" y="2674960"/>
            <a:ext cx="3875964" cy="3139321"/>
          </a:xfrm>
          <a:prstGeom prst="rect">
            <a:avLst/>
          </a:prstGeom>
          <a:noFill/>
        </p:spPr>
        <p:txBody>
          <a:bodyPr wrap="square" rtlCol="0">
            <a:spAutoFit/>
          </a:bodyPr>
          <a:lstStyle/>
          <a:p>
            <a:r>
              <a:rPr lang="en-US" b="1" i="1" u="sng" dirty="0" smtClean="0"/>
              <a:t>When can debit notes be issued?</a:t>
            </a:r>
          </a:p>
          <a:p>
            <a:pPr marL="285750" indent="-285750">
              <a:buFont typeface="Wingdings" panose="05000000000000000000" pitchFamily="2" charset="2"/>
              <a:buChar char="v"/>
            </a:pPr>
            <a:r>
              <a:rPr lang="en-US" sz="1600" dirty="0" smtClean="0"/>
              <a:t>When the taxable value is less than actual taxable value</a:t>
            </a:r>
          </a:p>
          <a:p>
            <a:pPr marL="285750" indent="-285750">
              <a:buFont typeface="Wingdings" panose="05000000000000000000" pitchFamily="2" charset="2"/>
              <a:buChar char="v"/>
            </a:pPr>
            <a:r>
              <a:rPr lang="en-US" sz="1600" dirty="0" smtClean="0"/>
              <a:t>When the tax charged is less than actual tax payable</a:t>
            </a:r>
          </a:p>
          <a:p>
            <a:pPr marL="285750" indent="-285750">
              <a:buFont typeface="Wingdings" panose="05000000000000000000" pitchFamily="2" charset="2"/>
              <a:buChar char="v"/>
            </a:pPr>
            <a:endParaRPr lang="en-US" sz="1600" dirty="0"/>
          </a:p>
          <a:p>
            <a:endParaRPr lang="en-US" sz="1600" dirty="0" smtClean="0"/>
          </a:p>
          <a:p>
            <a:pPr marL="285750" indent="-285750">
              <a:buFont typeface="Wingdings" panose="05000000000000000000" pitchFamily="2" charset="2"/>
              <a:buChar char="v"/>
            </a:pPr>
            <a:endParaRPr lang="en-US" sz="1600" dirty="0"/>
          </a:p>
          <a:p>
            <a:r>
              <a:rPr lang="en-US" b="1" i="1" u="sng" dirty="0" smtClean="0"/>
              <a:t>Who is supposed to issue credit note or debit note?</a:t>
            </a:r>
          </a:p>
          <a:p>
            <a:pPr marL="285750" indent="-285750">
              <a:buFont typeface="Wingdings" panose="05000000000000000000" pitchFamily="2" charset="2"/>
              <a:buChar char="v"/>
            </a:pPr>
            <a:r>
              <a:rPr lang="en-US" sz="1600" b="1" i="1" dirty="0" smtClean="0"/>
              <a:t>Only </a:t>
            </a:r>
            <a:r>
              <a:rPr lang="en-US" sz="1600" dirty="0"/>
              <a:t>a</a:t>
            </a:r>
            <a:r>
              <a:rPr lang="en-US" sz="1600" dirty="0" smtClean="0"/>
              <a:t> </a:t>
            </a:r>
            <a:r>
              <a:rPr lang="en-US" sz="1600" b="1" i="1" dirty="0" smtClean="0"/>
              <a:t>supplier </a:t>
            </a:r>
            <a:r>
              <a:rPr lang="en-US" sz="1600" dirty="0" smtClean="0"/>
              <a:t>is allowed to issue a credit or debit note</a:t>
            </a:r>
            <a:endParaRPr lang="en-IN" sz="1600" dirty="0"/>
          </a:p>
        </p:txBody>
      </p:sp>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23</a:t>
            </a:fld>
            <a:endParaRPr lang="en-US" dirty="0">
              <a:solidFill>
                <a:srgbClr val="ED8428"/>
              </a:solidFill>
            </a:endParaRPr>
          </a:p>
        </p:txBody>
      </p:sp>
    </p:spTree>
    <p:extLst>
      <p:ext uri="{BB962C8B-B14F-4D97-AF65-F5344CB8AC3E}">
        <p14:creationId xmlns:p14="http://schemas.microsoft.com/office/powerpoint/2010/main" val="3958383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limit for issuance of credit or debit note</a:t>
            </a:r>
            <a:endParaRPr lang="en-IN" dirty="0"/>
          </a:p>
        </p:txBody>
      </p:sp>
      <p:sp>
        <p:nvSpPr>
          <p:cNvPr id="3" name="Content Placeholder 2"/>
          <p:cNvSpPr>
            <a:spLocks noGrp="1"/>
          </p:cNvSpPr>
          <p:nvPr>
            <p:ph idx="1"/>
          </p:nvPr>
        </p:nvSpPr>
        <p:spPr>
          <a:xfrm>
            <a:off x="581192" y="2060502"/>
            <a:ext cx="11029615" cy="3376572"/>
          </a:xfrm>
        </p:spPr>
        <p:txBody>
          <a:bodyPr>
            <a:normAutofit fontScale="92500" lnSpcReduction="20000"/>
          </a:bodyPr>
          <a:lstStyle/>
          <a:p>
            <a:r>
              <a:rPr lang="en-US" sz="2000" dirty="0" smtClean="0"/>
              <a:t>Time limit for issuance of credit note: </a:t>
            </a:r>
            <a:r>
              <a:rPr lang="en-US" sz="2000" b="1" i="1" u="sng" dirty="0" smtClean="0"/>
              <a:t>Earliest</a:t>
            </a:r>
            <a:r>
              <a:rPr lang="en-US" sz="2000" b="1" i="1" dirty="0" smtClean="0"/>
              <a:t> </a:t>
            </a:r>
            <a:r>
              <a:rPr lang="en-US" sz="2000" dirty="0" smtClean="0"/>
              <a:t>of </a:t>
            </a:r>
          </a:p>
          <a:p>
            <a:pPr lvl="1"/>
            <a:r>
              <a:rPr lang="en-US" sz="1800" dirty="0" smtClean="0"/>
              <a:t>Filing return for the month of September of the next year or </a:t>
            </a:r>
          </a:p>
          <a:p>
            <a:pPr lvl="1"/>
            <a:r>
              <a:rPr lang="en-US" sz="1800" dirty="0" smtClean="0"/>
              <a:t>Filing of relevant annual return</a:t>
            </a:r>
          </a:p>
          <a:p>
            <a:pPr lvl="1"/>
            <a:r>
              <a:rPr lang="en-US" sz="1800" dirty="0" smtClean="0"/>
              <a:t>As a consequence of the above time limit, all the price revisions has to happen before the earliest of the above two dates if such price revisions are retrospective in nature to enable reduction in tax liability.</a:t>
            </a:r>
          </a:p>
          <a:p>
            <a:pPr lvl="1"/>
            <a:endParaRPr lang="en-US" sz="1800" dirty="0"/>
          </a:p>
          <a:p>
            <a:r>
              <a:rPr lang="en-US" sz="2000" dirty="0" smtClean="0"/>
              <a:t>Time limit for issuance of debit note: </a:t>
            </a:r>
            <a:r>
              <a:rPr lang="en-US" sz="2000" b="1" i="1" u="sng" dirty="0" smtClean="0"/>
              <a:t>No time limit – However ITC to the recipient is subject to above time limit</a:t>
            </a:r>
          </a:p>
          <a:p>
            <a:endParaRPr lang="en-US" sz="2000" b="1" i="1" u="sng" dirty="0"/>
          </a:p>
          <a:p>
            <a:r>
              <a:rPr lang="en-US" sz="2100" dirty="0"/>
              <a:t>A debit note includes a</a:t>
            </a:r>
            <a:r>
              <a:rPr lang="en-US" sz="2000" i="1" dirty="0" smtClean="0"/>
              <a:t> </a:t>
            </a:r>
            <a:r>
              <a:rPr lang="en-US" sz="2000" b="1" i="1" u="sng" dirty="0" smtClean="0"/>
              <a:t>supplementary invoice.</a:t>
            </a:r>
            <a:endParaRPr lang="en-US" sz="2000" b="1" i="1" u="sng" dirty="0"/>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ED8428"/>
                </a:solidFill>
              </a:rPr>
              <a:pPr/>
              <a:t>24</a:t>
            </a:fld>
            <a:endParaRPr lang="en-US" dirty="0">
              <a:solidFill>
                <a:srgbClr val="ED8428"/>
              </a:solidFill>
            </a:endParaRPr>
          </a:p>
        </p:txBody>
      </p:sp>
    </p:spTree>
    <p:extLst>
      <p:ext uri="{BB962C8B-B14F-4D97-AF65-F5344CB8AC3E}">
        <p14:creationId xmlns:p14="http://schemas.microsoft.com/office/powerpoint/2010/main" val="2972418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Consequences of issue of credit or debit notes</a:t>
            </a:r>
            <a:endParaRPr lang="en-IN" dirty="0"/>
          </a:p>
        </p:txBody>
      </p:sp>
      <p:graphicFrame>
        <p:nvGraphicFramePr>
          <p:cNvPr id="4" name="Diagram 3"/>
          <p:cNvGraphicFramePr/>
          <p:nvPr>
            <p:extLst>
              <p:ext uri="{D42A27DB-BD31-4B8C-83A1-F6EECF244321}">
                <p14:modId xmlns:p14="http://schemas.microsoft.com/office/powerpoint/2010/main" val="1609706252"/>
              </p:ext>
            </p:extLst>
          </p:nvPr>
        </p:nvGraphicFramePr>
        <p:xfrm>
          <a:off x="1236285" y="1869743"/>
          <a:ext cx="9736515" cy="47289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D57F1E4F-1CFF-5643-939E-217C01CDF565}" type="slidenum">
              <a:rPr lang="en-US" smtClean="0">
                <a:solidFill>
                  <a:srgbClr val="ED8428"/>
                </a:solidFill>
              </a:rPr>
              <a:pPr/>
              <a:t>25</a:t>
            </a:fld>
            <a:endParaRPr lang="en-US" dirty="0">
              <a:solidFill>
                <a:srgbClr val="ED8428"/>
              </a:solidFill>
            </a:endParaRPr>
          </a:p>
        </p:txBody>
      </p:sp>
    </p:spTree>
    <p:extLst>
      <p:ext uri="{BB962C8B-B14F-4D97-AF65-F5344CB8AC3E}">
        <p14:creationId xmlns:p14="http://schemas.microsoft.com/office/powerpoint/2010/main" val="38324573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of supplementary invoice or credit or debit notes</a:t>
            </a:r>
            <a:endParaRPr lang="en-IN" dirty="0"/>
          </a:p>
        </p:txBody>
      </p:sp>
      <p:sp>
        <p:nvSpPr>
          <p:cNvPr id="3" name="Content Placeholder 2"/>
          <p:cNvSpPr>
            <a:spLocks noGrp="1"/>
          </p:cNvSpPr>
          <p:nvPr>
            <p:ph idx="1"/>
          </p:nvPr>
        </p:nvSpPr>
        <p:spPr>
          <a:xfrm>
            <a:off x="594840" y="1694569"/>
            <a:ext cx="11029615" cy="4895821"/>
          </a:xfrm>
        </p:spPr>
        <p:txBody>
          <a:bodyPr>
            <a:normAutofit/>
          </a:bodyPr>
          <a:lstStyle/>
          <a:p>
            <a:r>
              <a:rPr lang="en-IN" dirty="0"/>
              <a:t>Name, address, GSTIN of the </a:t>
            </a:r>
            <a:r>
              <a:rPr lang="en-IN" b="1" i="1" dirty="0"/>
              <a:t>supplier</a:t>
            </a:r>
          </a:p>
          <a:p>
            <a:r>
              <a:rPr lang="en-IN" b="1" i="1" dirty="0" smtClean="0"/>
              <a:t>Nature (debit or credit)</a:t>
            </a:r>
            <a:r>
              <a:rPr lang="en-IN" dirty="0" smtClean="0"/>
              <a:t> </a:t>
            </a:r>
            <a:r>
              <a:rPr lang="en-IN" dirty="0"/>
              <a:t>of the Document</a:t>
            </a:r>
          </a:p>
          <a:p>
            <a:r>
              <a:rPr lang="en-IN" b="1" i="1" dirty="0" smtClean="0"/>
              <a:t>Serial </a:t>
            </a:r>
            <a:r>
              <a:rPr lang="en-IN" b="1" i="1" dirty="0"/>
              <a:t>Number</a:t>
            </a:r>
            <a:r>
              <a:rPr lang="en-IN" dirty="0"/>
              <a:t> having only alphabets/numerals</a:t>
            </a:r>
          </a:p>
          <a:p>
            <a:r>
              <a:rPr lang="en-IN" b="1" i="1" dirty="0" smtClean="0"/>
              <a:t>Date </a:t>
            </a:r>
            <a:r>
              <a:rPr lang="en-IN" b="1" i="1" dirty="0"/>
              <a:t>of Issue</a:t>
            </a:r>
          </a:p>
          <a:p>
            <a:r>
              <a:rPr lang="en-IN" dirty="0" smtClean="0"/>
              <a:t>Name</a:t>
            </a:r>
            <a:r>
              <a:rPr lang="en-IN" dirty="0"/>
              <a:t>, and address of the </a:t>
            </a:r>
            <a:r>
              <a:rPr lang="en-IN" b="1" i="1" dirty="0"/>
              <a:t>recipient</a:t>
            </a:r>
          </a:p>
          <a:p>
            <a:r>
              <a:rPr lang="en-IN" b="1" i="1" dirty="0" smtClean="0"/>
              <a:t>GSTIN/UID</a:t>
            </a:r>
            <a:r>
              <a:rPr lang="en-IN" dirty="0" smtClean="0"/>
              <a:t> </a:t>
            </a:r>
            <a:r>
              <a:rPr lang="en-IN" dirty="0"/>
              <a:t>of the recipient, if registered</a:t>
            </a:r>
          </a:p>
          <a:p>
            <a:r>
              <a:rPr lang="en-IN" dirty="0" smtClean="0"/>
              <a:t>Name </a:t>
            </a:r>
            <a:r>
              <a:rPr lang="en-IN" dirty="0"/>
              <a:t>and address of the recipient and address of delivery, along with </a:t>
            </a:r>
            <a:r>
              <a:rPr lang="en-IN" dirty="0" smtClean="0"/>
              <a:t>the </a:t>
            </a:r>
            <a:r>
              <a:rPr lang="en-IN" b="1" i="1" dirty="0" smtClean="0"/>
              <a:t>name </a:t>
            </a:r>
            <a:r>
              <a:rPr lang="en-IN" b="1" i="1" dirty="0"/>
              <a:t>of state and its code</a:t>
            </a:r>
            <a:r>
              <a:rPr lang="en-IN" dirty="0"/>
              <a:t>, if such recipient is unregistered</a:t>
            </a:r>
          </a:p>
          <a:p>
            <a:r>
              <a:rPr lang="en-IN" b="1" i="1" dirty="0" smtClean="0"/>
              <a:t>Serial </a:t>
            </a:r>
            <a:r>
              <a:rPr lang="en-IN" b="1" i="1" dirty="0"/>
              <a:t>number and date of the corresponding tax invoice/bill of supply</a:t>
            </a:r>
          </a:p>
          <a:p>
            <a:r>
              <a:rPr lang="en-IN" b="1" i="1" dirty="0" smtClean="0"/>
              <a:t>Taxable </a:t>
            </a:r>
            <a:r>
              <a:rPr lang="en-IN" b="1" i="1" dirty="0"/>
              <a:t>value of goods or services, rate of tax and the amount of </a:t>
            </a:r>
            <a:r>
              <a:rPr lang="en-IN" b="1" i="1" dirty="0" smtClean="0"/>
              <a:t>tax credited/debited </a:t>
            </a:r>
            <a:r>
              <a:rPr lang="en-IN" b="1" i="1" dirty="0"/>
              <a:t>to the recipient</a:t>
            </a:r>
          </a:p>
          <a:p>
            <a:r>
              <a:rPr lang="en-IN" b="1" i="1" dirty="0" smtClean="0"/>
              <a:t>Signature/Digital </a:t>
            </a:r>
            <a:r>
              <a:rPr lang="en-IN" b="1" i="1" dirty="0"/>
              <a:t>Signature</a:t>
            </a:r>
            <a:r>
              <a:rPr lang="en-IN" dirty="0"/>
              <a:t> of the Suppler or his authorised representative</a:t>
            </a: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ED8428"/>
                </a:solidFill>
              </a:rPr>
              <a:pPr/>
              <a:t>26</a:t>
            </a:fld>
            <a:endParaRPr lang="en-US" dirty="0">
              <a:solidFill>
                <a:srgbClr val="ED8428"/>
              </a:solidFill>
            </a:endParaRPr>
          </a:p>
        </p:txBody>
      </p:sp>
    </p:spTree>
    <p:extLst>
      <p:ext uri="{BB962C8B-B14F-4D97-AF65-F5344CB8AC3E}">
        <p14:creationId xmlns:p14="http://schemas.microsoft.com/office/powerpoint/2010/main" val="1683959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invoice in Special cases</a:t>
            </a:r>
            <a:endParaRPr lang="en-IN" dirty="0"/>
          </a:p>
        </p:txBody>
      </p:sp>
      <p:sp>
        <p:nvSpPr>
          <p:cNvPr id="3" name="Content Placeholder 2"/>
          <p:cNvSpPr>
            <a:spLocks noGrp="1"/>
          </p:cNvSpPr>
          <p:nvPr>
            <p:ph idx="1"/>
          </p:nvPr>
        </p:nvSpPr>
        <p:spPr>
          <a:xfrm>
            <a:off x="594840" y="1165927"/>
            <a:ext cx="11029615" cy="4895821"/>
          </a:xfrm>
        </p:spPr>
        <p:txBody>
          <a:bodyPr>
            <a:normAutofit/>
          </a:bodyPr>
          <a:lstStyle/>
          <a:p>
            <a:r>
              <a:rPr lang="en-IN" dirty="0"/>
              <a:t>If </a:t>
            </a:r>
            <a:r>
              <a:rPr lang="en-IN" dirty="0" smtClean="0"/>
              <a:t>ISD is an office of a </a:t>
            </a:r>
            <a:r>
              <a:rPr lang="en-IN" dirty="0"/>
              <a:t>Banking Company or a Financial Institution including </a:t>
            </a:r>
            <a:r>
              <a:rPr lang="en-IN" dirty="0" smtClean="0"/>
              <a:t>NBFC; </a:t>
            </a:r>
            <a:r>
              <a:rPr lang="en-IN" dirty="0"/>
              <a:t>the </a:t>
            </a:r>
            <a:r>
              <a:rPr lang="en-IN" dirty="0" smtClean="0"/>
              <a:t>tax invoice </a:t>
            </a:r>
            <a:r>
              <a:rPr lang="en-IN" dirty="0"/>
              <a:t>is deemed to include any document which may or may not be </a:t>
            </a:r>
            <a:r>
              <a:rPr lang="en-IN" dirty="0" smtClean="0"/>
              <a:t>serially numbered</a:t>
            </a:r>
            <a:r>
              <a:rPr lang="en-IN" dirty="0"/>
              <a:t>. </a:t>
            </a:r>
            <a:endParaRPr lang="en-IN" dirty="0" smtClean="0"/>
          </a:p>
          <a:p>
            <a:endParaRPr lang="en-IN" dirty="0"/>
          </a:p>
          <a:p>
            <a:pPr algn="just"/>
            <a:r>
              <a:rPr lang="en-IN" dirty="0" smtClean="0"/>
              <a:t>In case of above companies for taxable supply </a:t>
            </a:r>
            <a:r>
              <a:rPr lang="en-IN" dirty="0"/>
              <a:t>of </a:t>
            </a:r>
            <a:r>
              <a:rPr lang="en-IN" dirty="0" smtClean="0"/>
              <a:t>services</a:t>
            </a:r>
            <a:r>
              <a:rPr lang="en-IN" dirty="0"/>
              <a:t>, </a:t>
            </a:r>
            <a:r>
              <a:rPr lang="en-IN" dirty="0" smtClean="0"/>
              <a:t>shall </a:t>
            </a:r>
            <a:r>
              <a:rPr lang="en-IN" dirty="0"/>
              <a:t>issue a tax invoice or any other document in lieu thereof, by whatever name called, </a:t>
            </a:r>
            <a:r>
              <a:rPr lang="en-IN" b="1" dirty="0"/>
              <a:t>whether or not serially numbered</a:t>
            </a:r>
            <a:r>
              <a:rPr lang="en-IN" dirty="0"/>
              <a:t>, and </a:t>
            </a:r>
            <a:r>
              <a:rPr lang="en-IN" b="1" dirty="0"/>
              <a:t>whether or not containing the address of the recipient of taxable service </a:t>
            </a:r>
            <a:r>
              <a:rPr lang="en-IN" dirty="0"/>
              <a:t>but containing other information as prescribed under rule 1.</a:t>
            </a:r>
            <a:endParaRPr lang="en-IN" dirty="0" smtClean="0"/>
          </a:p>
          <a:p>
            <a:pPr marL="0" indent="0">
              <a:buNone/>
            </a:pPr>
            <a:endParaRPr lang="en-IN" dirty="0" smtClean="0"/>
          </a:p>
          <a:p>
            <a:r>
              <a:rPr lang="en-IN" dirty="0"/>
              <a:t>In case of </a:t>
            </a:r>
            <a:r>
              <a:rPr lang="en-IN" dirty="0" smtClean="0"/>
              <a:t>passenger transportation service, </a:t>
            </a:r>
            <a:r>
              <a:rPr lang="en-IN" dirty="0"/>
              <a:t>a tax invoice </a:t>
            </a:r>
            <a:r>
              <a:rPr lang="en-IN" dirty="0" smtClean="0"/>
              <a:t>shall include </a:t>
            </a:r>
            <a:r>
              <a:rPr lang="en-IN" dirty="0"/>
              <a:t>a ‘ticket</a:t>
            </a:r>
            <a:r>
              <a:rPr lang="en-IN" dirty="0" smtClean="0"/>
              <a:t>’ in any form. </a:t>
            </a:r>
            <a:r>
              <a:rPr lang="en-IN" dirty="0"/>
              <a:t>The requirement of having the address of the recipient of taxable service on the tax invoice is </a:t>
            </a:r>
            <a:r>
              <a:rPr lang="en-IN" dirty="0" smtClean="0"/>
              <a:t>waived.</a:t>
            </a:r>
            <a:endParaRPr lang="en-IN" dirty="0"/>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ED8428"/>
                </a:solidFill>
              </a:rPr>
              <a:pPr/>
              <a:t>27</a:t>
            </a:fld>
            <a:endParaRPr lang="en-US" dirty="0">
              <a:solidFill>
                <a:srgbClr val="ED8428"/>
              </a:solidFill>
            </a:endParaRPr>
          </a:p>
        </p:txBody>
      </p:sp>
    </p:spTree>
    <p:extLst>
      <p:ext uri="{BB962C8B-B14F-4D97-AF65-F5344CB8AC3E}">
        <p14:creationId xmlns:p14="http://schemas.microsoft.com/office/powerpoint/2010/main" val="1248197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2967335"/>
            <a:ext cx="9415463" cy="2862322"/>
          </a:xfrm>
          <a:prstGeom prst="rect">
            <a:avLst/>
          </a:prstGeom>
          <a:noFill/>
        </p:spPr>
        <p:txBody>
          <a:bodyPr wrap="square" lIns="91440" tIns="45720" rIns="91440" bIns="45720">
            <a:spAutoFit/>
          </a:bodyPr>
          <a:lstStyle/>
          <a:p>
            <a:pPr>
              <a:defRPr/>
            </a:pPr>
            <a:endParaRPr lang="en-US" sz="2000" dirty="0" smtClean="0">
              <a:ln w="0"/>
              <a:solidFill>
                <a:schemeClr val="tx2">
                  <a:lumMod val="75000"/>
                </a:schemeClr>
              </a:solidFill>
              <a:effectLst>
                <a:outerShdw blurRad="38100" dist="25400" dir="5400000" algn="ctr" rotWithShape="0">
                  <a:srgbClr val="6E747A">
                    <a:alpha val="43000"/>
                  </a:srgbClr>
                </a:outerShdw>
              </a:effectLst>
            </a:endParaRPr>
          </a:p>
          <a:p>
            <a:pPr>
              <a:defRPr/>
            </a:pPr>
            <a:endParaRPr lang="en-US" sz="2000" dirty="0">
              <a:ln w="0"/>
              <a:solidFill>
                <a:schemeClr val="tx2">
                  <a:lumMod val="75000"/>
                </a:schemeClr>
              </a:solidFill>
              <a:effectLst>
                <a:outerShdw blurRad="38100" dist="25400" dir="5400000" algn="ctr" rotWithShape="0">
                  <a:srgbClr val="6E747A">
                    <a:alpha val="43000"/>
                  </a:srgbClr>
                </a:outerShdw>
              </a:effectLst>
            </a:endParaRPr>
          </a:p>
          <a:p>
            <a:pPr>
              <a:defRPr/>
            </a:pPr>
            <a:endParaRPr lang="en-US" sz="2000" dirty="0" smtClean="0">
              <a:ln w="0"/>
              <a:solidFill>
                <a:schemeClr val="tx2">
                  <a:lumMod val="75000"/>
                </a:schemeClr>
              </a:solidFill>
              <a:effectLst>
                <a:outerShdw blurRad="38100" dist="25400" dir="5400000" algn="ctr" rotWithShape="0">
                  <a:srgbClr val="6E747A">
                    <a:alpha val="43000"/>
                  </a:srgbClr>
                </a:outerShdw>
              </a:effectLst>
            </a:endParaRPr>
          </a:p>
          <a:p>
            <a:pPr>
              <a:defRPr/>
            </a:pPr>
            <a:endParaRPr lang="en-US" sz="2000" dirty="0">
              <a:ln w="0"/>
              <a:solidFill>
                <a:schemeClr val="tx2">
                  <a:lumMod val="75000"/>
                </a:schemeClr>
              </a:solidFill>
              <a:effectLst>
                <a:outerShdw blurRad="38100" dist="25400" dir="5400000" algn="ctr" rotWithShape="0">
                  <a:srgbClr val="6E747A">
                    <a:alpha val="43000"/>
                  </a:srgbClr>
                </a:outerShdw>
              </a:effectLst>
            </a:endParaRPr>
          </a:p>
          <a:p>
            <a:pPr>
              <a:defRPr/>
            </a:pPr>
            <a:r>
              <a:rPr lang="en-US" sz="2000" dirty="0" smtClean="0">
                <a:ln w="0"/>
                <a:solidFill>
                  <a:schemeClr val="tx2">
                    <a:lumMod val="75000"/>
                  </a:schemeClr>
                </a:solidFill>
                <a:effectLst>
                  <a:outerShdw blurRad="38100" dist="25400" dir="5400000" algn="ctr" rotWithShape="0">
                    <a:srgbClr val="6E747A">
                      <a:alpha val="43000"/>
                    </a:srgbClr>
                  </a:outerShdw>
                </a:effectLst>
              </a:rPr>
              <a:t>Thank </a:t>
            </a:r>
            <a:r>
              <a:rPr lang="en-US" sz="2000" dirty="0">
                <a:ln w="0"/>
                <a:solidFill>
                  <a:schemeClr val="tx2">
                    <a:lumMod val="75000"/>
                  </a:schemeClr>
                </a:solidFill>
                <a:effectLst>
                  <a:outerShdw blurRad="38100" dist="25400" dir="5400000" algn="ctr" rotWithShape="0">
                    <a:srgbClr val="6E747A">
                      <a:alpha val="43000"/>
                    </a:srgbClr>
                  </a:outerShdw>
                </a:effectLst>
              </a:rPr>
              <a:t>You</a:t>
            </a:r>
            <a:endParaRPr lang="en-IN" sz="2000" dirty="0">
              <a:ln w="0"/>
              <a:solidFill>
                <a:schemeClr val="tx2">
                  <a:lumMod val="75000"/>
                </a:schemeClr>
              </a:solidFill>
              <a:effectLst>
                <a:outerShdw blurRad="38100" dist="25400" dir="5400000" algn="ctr" rotWithShape="0">
                  <a:srgbClr val="6E747A">
                    <a:alpha val="43000"/>
                  </a:srgbClr>
                </a:outerShdw>
              </a:effectLst>
            </a:endParaRPr>
          </a:p>
          <a:p>
            <a:pPr>
              <a:defRPr/>
            </a:pPr>
            <a:r>
              <a:rPr lang="en-US" sz="2000" b="1" dirty="0">
                <a:solidFill>
                  <a:schemeClr val="tx1">
                    <a:lumMod val="65000"/>
                    <a:lumOff val="35000"/>
                  </a:schemeClr>
                </a:solidFill>
              </a:rPr>
              <a:t>For any Clarification, Please Contact </a:t>
            </a:r>
          </a:p>
          <a:p>
            <a:pPr>
              <a:defRPr/>
            </a:pPr>
            <a:r>
              <a:rPr lang="en-US" altLang="zh-TW" sz="2000" dirty="0">
                <a:solidFill>
                  <a:schemeClr val="tx1">
                    <a:lumMod val="65000"/>
                    <a:lumOff val="35000"/>
                  </a:schemeClr>
                </a:solidFill>
              </a:rPr>
              <a:t>Indirect Taxes Committee of ICAI</a:t>
            </a:r>
          </a:p>
          <a:p>
            <a:pPr>
              <a:defRPr/>
            </a:pPr>
            <a:r>
              <a:rPr lang="en-US" altLang="zh-TW" sz="2000" dirty="0">
                <a:solidFill>
                  <a:schemeClr val="tx1">
                    <a:lumMod val="65000"/>
                    <a:lumOff val="35000"/>
                  </a:schemeClr>
                </a:solidFill>
              </a:rPr>
              <a:t>Email: </a:t>
            </a:r>
            <a:r>
              <a:rPr lang="en-US" altLang="zh-TW" sz="2000" dirty="0">
                <a:solidFill>
                  <a:schemeClr val="tx2">
                    <a:lumMod val="75000"/>
                  </a:schemeClr>
                </a:solidFill>
                <a:hlinkClick r:id="rId2"/>
              </a:rPr>
              <a:t>idtc@icai.in</a:t>
            </a:r>
            <a:r>
              <a:rPr lang="en-US" altLang="zh-TW" sz="2000" dirty="0">
                <a:solidFill>
                  <a:schemeClr val="tx1">
                    <a:lumMod val="65000"/>
                    <a:lumOff val="35000"/>
                  </a:schemeClr>
                </a:solidFill>
              </a:rPr>
              <a:t>, Website: </a:t>
            </a:r>
            <a:r>
              <a:rPr lang="en-US" altLang="zh-TW" sz="2000" dirty="0">
                <a:solidFill>
                  <a:schemeClr val="tx1">
                    <a:lumMod val="65000"/>
                    <a:lumOff val="35000"/>
                  </a:schemeClr>
                </a:solidFill>
                <a:hlinkClick r:id="rId3"/>
              </a:rPr>
              <a:t>www.idtc.icai.org</a:t>
            </a:r>
            <a:endParaRPr lang="en-IN" sz="2000" dirty="0">
              <a:solidFill>
                <a:schemeClr val="accent1">
                  <a:lumMod val="75000"/>
                </a:schemeClr>
              </a:solidFill>
            </a:endParaRPr>
          </a:p>
          <a:p>
            <a:endParaRPr lang="en-IN" sz="2000"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28</a:t>
            </a:fld>
            <a:endParaRPr lang="en-US" dirty="0"/>
          </a:p>
        </p:txBody>
      </p:sp>
      <p:pic>
        <p:nvPicPr>
          <p:cNvPr id="5" name="Picture 4"/>
          <p:cNvPicPr>
            <a:picLocks noChangeAspect="1"/>
          </p:cNvPicPr>
          <p:nvPr/>
        </p:nvPicPr>
        <p:blipFill rotWithShape="1">
          <a:blip r:embed="rId4"/>
          <a:srcRect l="-1170" r="9237"/>
          <a:stretch/>
        </p:blipFill>
        <p:spPr>
          <a:xfrm>
            <a:off x="614363" y="2757714"/>
            <a:ext cx="1496320" cy="1357722"/>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12342820"/>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447</TotalTime>
  <Words>2838</Words>
  <Application>Microsoft Office PowerPoint</Application>
  <PresentationFormat>Widescreen</PresentationFormat>
  <Paragraphs>297</Paragraphs>
  <Slides>28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微軟正黑體</vt:lpstr>
      <vt:lpstr>Arial</vt:lpstr>
      <vt:lpstr>Calibri</vt:lpstr>
      <vt:lpstr>Cambria</vt:lpstr>
      <vt:lpstr>Gill Sans MT</vt:lpstr>
      <vt:lpstr>Wingdings</vt:lpstr>
      <vt:lpstr>Wingdings 2</vt:lpstr>
      <vt:lpstr>Dividend</vt:lpstr>
      <vt:lpstr>Tax invoice, debit note and credit note</vt:lpstr>
      <vt:lpstr>Basic concepts</vt:lpstr>
      <vt:lpstr>Tax invoice                                                                  (section 28)</vt:lpstr>
      <vt:lpstr>What is removal of goods?</vt:lpstr>
      <vt:lpstr>Removal not resulting in supply</vt:lpstr>
      <vt:lpstr>Tax invoice                                                                  (section 28)</vt:lpstr>
      <vt:lpstr>Manner of issuance of invoice</vt:lpstr>
      <vt:lpstr>Invoice reference number</vt:lpstr>
      <vt:lpstr>Continuous supply of goods and services                (section 2(30) &amp; (31))</vt:lpstr>
      <vt:lpstr>Invoice for continuous supply of goods and services</vt:lpstr>
      <vt:lpstr>Scenarios</vt:lpstr>
      <vt:lpstr>Special cases – issuance of invoice</vt:lpstr>
      <vt:lpstr>Importance of invoice</vt:lpstr>
      <vt:lpstr>Contents of an invoice</vt:lpstr>
      <vt:lpstr>HSN – Report of Empowered Committee of state finance ministers - October 2015</vt:lpstr>
      <vt:lpstr>Contents of an invoice</vt:lpstr>
      <vt:lpstr>Contents of an invoice for export</vt:lpstr>
      <vt:lpstr>Format</vt:lpstr>
      <vt:lpstr>Bill of supply</vt:lpstr>
      <vt:lpstr>Bill of supply : contents</vt:lpstr>
      <vt:lpstr>Isd – input service distributor</vt:lpstr>
      <vt:lpstr>Goods transportation agency</vt:lpstr>
      <vt:lpstr>Credit notes and debit notes                                (section 31)</vt:lpstr>
      <vt:lpstr>Time limit for issuance of credit or debit note</vt:lpstr>
      <vt:lpstr>Consequences of issue of credit or debit notes</vt:lpstr>
      <vt:lpstr>Contents of supplementary invoice or credit or debit notes</vt:lpstr>
      <vt:lpstr>Tax invoice in Special cases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Tax invoice, debit note and credit note</dc:title>
  <dc:creator>karthik</dc:creator>
  <cp:lastModifiedBy>Manoj</cp:lastModifiedBy>
  <cp:revision>143</cp:revision>
  <cp:lastPrinted>2017-03-01T07:05:05Z</cp:lastPrinted>
  <dcterms:created xsi:type="dcterms:W3CDTF">2017-02-28T05:55:26Z</dcterms:created>
  <dcterms:modified xsi:type="dcterms:W3CDTF">2017-03-07T08:57:26Z</dcterms:modified>
</cp:coreProperties>
</file>